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521"/>
    <a:srgbClr val="B68777"/>
    <a:srgbClr val="F0BB93"/>
    <a:srgbClr val="87B145"/>
    <a:srgbClr val="98D421"/>
    <a:srgbClr val="98CE31"/>
    <a:srgbClr val="3E3F91"/>
    <a:srgbClr val="8064A2"/>
    <a:srgbClr val="A0BF7C"/>
    <a:srgbClr val="458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266" autoAdjust="0"/>
  </p:normalViewPr>
  <p:slideViewPr>
    <p:cSldViewPr>
      <p:cViewPr>
        <p:scale>
          <a:sx n="110" d="100"/>
          <a:sy n="110" d="100"/>
        </p:scale>
        <p:origin x="-1866" y="3048"/>
      </p:cViewPr>
      <p:guideLst>
        <p:guide orient="horz" pos="3178"/>
        <p:guide pos="21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735" y="1143000"/>
            <a:ext cx="2136531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0AE0-31BE-45EB-A0A2-AFF3B05E7E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6664-2B91-46DA-8768-560ABE6A85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8" Type="http://schemas.openxmlformats.org/officeDocument/2006/relationships/image" Target="../media/image8.jpeg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microsoft.com/office/2007/relationships/hdphoto" Target="../media/image2.wdp"/><Relationship Id="rId15" Type="http://schemas.openxmlformats.org/officeDocument/2006/relationships/notesSlide" Target="../notesSlides/notesSlide1.xml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13.jpeg"/><Relationship Id="rId12" Type="http://schemas.openxmlformats.org/officeDocument/2006/relationships/image" Target="../media/image12.jpeg"/><Relationship Id="rId11" Type="http://schemas.openxmlformats.org/officeDocument/2006/relationships/image" Target="../media/image11.jpeg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BDAAgGBgcGBQgHBwcJCQgKDBQNDAsLDBkSEw8UHRofHh0aHBwgJC4nICIsIxwcKDcpLDAxNDQ0Hyc5PTgyPC4zNDL/2wBDAQkJCQwLDBgNDRgyIRwhMjIyMjIyMjIyMjIyMjIyMjIyMjIyMjIyMjIyMjIyMjIyMjIyMjIyMjIyMjIyMjIyMjL/wAARCAFiAf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NQYDnLdOcGmcfwnnHOf8A61KqkZCqw9u2aUgjYGiOBxt7VzHijS5DY8w5PqBxT94KkFgVxznH+FM42j5GOCehxThyuSrcAnOen45oAcJOCY3OcAZNMPIJMvPr3/D2p5c5BMPUdOcHmo2I3EFSvGRjoKAHgFW5ZVHTAHNOkkZ1Rs4A4yB3qNgFODHnnoeaedm0b48EHHHGRQA0EgAllIxkZGf/ANVDABgScqP7oxQCArYTk8c5pCPmXjk+vSgYHdtDAsBn7uKUbtxO7GMc4yR+tNABRsAsx6jHHb86aBkYKt0x1oAfkgN90kHPNCsTGBgFc8DtRt2gny5B7n9aAVaNf3YyDn1J/SgA3Esp3L+WP50ZBbhxjjg4/piowVVxmL8O+PapX2hgNm04GPmoAaCTkAx5GQQF5pVDHcBtPHO7kUOeCACQDwTTVCAktESoHI4/WgB67d5GRuyAOvH50oY+YzhlPPBJB2+1NUpltsbPj+82MUAbZW2KCe5zzQArbWD5Zd31GM80gLHuBx1Hf/P+cUE4LDbkA8EnFREAtgx7vqf/AK9AD+g+bHPTpQT3G3rzhuaRgAuDGMfXil3FVAEYyOlAEhJ3dVJJ7n+dNxhSRg+2CMfrSEgMQyEk/wB080KBtICtuXk5xj8qAHKFaM5Iz2OeRTduG4VcepFLsOGPORyOcj9KQADGQfw5oAcAu07l6Hlf71MYjptX8MChsED5cflTv3bKwC7W7mgBImC87SvoT0PtSEYwCrc+hpR0wN2O+Oc/jTdqqQSx2+hOP8igBwIBwFPXOM8k+9OKFYkwJNp5O3jmmNwDscAA8884pxAwFEhZT8xP3uaAHM/993PAHy8Y/SoycNt3umP4TxQzoJGJkxnpnt+FG7PSQY9MAGgB5BIyxyO24DB/EVHjOex9Qf60rscDGBkYznP60rKVJyc568CgByyMDgtznOBg0smWHysrjqQODUeOuM5HsMH8Kc5Zj8wCkcf5FAAzM2GG5h67h/QUCQhjGXY5B+bOcUDGDjB+h/wpwYbdwVScgdQT/KgCLDHJ/i64/wAmpHXcBkknvluooQHzMZAPcqM5/Skb5WIJGM8nGO1AAJNrYUsO3JpzSAjODn64ph2jpkA9zTuD2/XJoAGxyTHz3BXJoTORtTPcYJFI3TPIphxvGc5+lAEjE4+6VO45H/18UzYpJ+Unt0zTt3ycEjaeMqRTTIS33h+dAClVAyqyLjqCOBQCNuSHA6jjOP0pN3y8kZHPOaRmYnBl4+tAxVddwJyMenenYBWNAcE5xjoPwqIYDghlbHUFhTi5Cja+Np4G6gCVhgspHIxztz+lN65AJ4GcY/8Ar03JPIwdwz1/+vShmABLADHRmxQKwHaCMt0HU/8A66N24EBmYDtim5+YZyox3II/ClB3AjHT3oGOiGQ3cYORk0pYiNd4ByOOTxSwq5DYBUY6H/61CGQqAvYEdv50CIgAQckD5htyae25DgSDceSAcf0pY3K7uMHuQRmlkZpF5AGOQeKA6jWyrc9fqaKDGTyFGD0waKABXCOf3i4Ixkgr+WKUZaM4kRSvY9DmkzsP3Onv/n3oQjaSybyeAg6D3oENG4oAx4B6Y6U5RuRiTjb6D+dNXgfdHPABqUB1BIXDY6jmgCPOdwVlGR0H/wBcUpTBLEAoRnIJI/kKaTtG4qOnXqD/AEqTlABtOcds85oAacZI3DGaCF2AbuhPTof5UFsMeNxxjOaVg2c7MehoGN2qIzlRuz1B60EdGEu4d+DS7gF5K5PZTz+VGCR0AbpjGc/WgBBlsgOAD6imgFQcsD7HH8qkQ7tzmIMpHpUefmBVQBmgBynLBdxGcdARSsWMIyVcBjzjmhWZXBERbb1xQzLuZjD1PG4EUANC4AwxHHQ8fzpWfJz8gJ7EcnFG9m4C9zz0zTnLLtXK5AwcGgBhHzEYx6KRQnMnDr06CnMzjIJ5PHzdTQCwcZK8DODQAgJBYZXGOMDGDQ2FkPOfw5z/ACpwdtuWVeOADycUhzvA8sc+/X9KAGkDnL8j1NIQCRhufTFK5/eEcD69KAx7nAPvx9aAGnqP3gHtS8bAdw5J4NBYkHKbz9M04FlVVcc9UGR0/KgYAnfw69eSQaUkqGAdc45z/wDrpSzM4JAGOpzTN2AygYGOR2/CgQpiUKWJx0xjrmkJAGS4/EUpRtoY59NrDH/6qZljyF4H0FADkC8szc9ue/8ASlDMY3BJOe+eB+FN5HVR7hacp4ZREGHGAeeaAEXuOOvRDjmhizYOefbp+hpvzZOU7+h/xowMgAY9s96Bjw27dggMRwOn8hQTtCnA3Z6AYzSZ4O4ALjBBHelKmN1BHzdSF70CHIH35CZ4wcjr+dRt5gchojz3C96DtJBVW+Xgk/w800tGDhc8DsOKAHHkZ2kg/wAWOtISMAlMD2Bz9aXIwDkr680BsDAbb3x2NAwVxtPBXHrkCkAyflXcT3HIp2echjnPIxQvzMB04zjOP60AIVIBHlnHTJ//AF04FiGGOMZwcUbM8LuK9htHWmspRiDkEdemKBD90ZkOSoB65oLEkle2Oi9aYMkllJHH1owCuDk4PrQA/nHRm4/3fz5oIUnkLnH8P/6qbwoOSxxwAB0FOck44UZzznoKADjB2j8SeaYSRj5SfTORj9KcxGP4T25phJ3kN16ZzQCHHeEAxnOe/wD9em/Pt5U57YGKFIP8OAOhz/ShQBnnP4jNAxwdsYKvx6mk544C+opWGMMu0DtyKTIyFP60CHKRjJGPfijd+7UpHx7jOaQMVT7rDHGQP1pQeRwemMZoAaVU43A9P0/kKeAiqpIBHOcDoKY23zMbSDj16ipM5Ktlc7cAY/lQAx2GEIAPHTFKpQHOxvYhMUMRI5f5gAOMc05GwDgg+uKAEXywcYZu9BaNDgrznpnr9aXDZxu/MUh3EHDKuOc7cGmMRip5X5Qew/Tmmv1AG8H8wakKGNQdqnI6kZ7UgGDuwCD2zxSERknjlhx/f/woqQKTyWAP4UUAKvmE/Kck8Aj0oEbHI2kHrzz/AC/pSbeDgn6gnNKEJyQTkAfxf40CGZYjPB7cn+lSMpNuNoI7sPvf5/WkbzCoG7rzn/Ip7ArEQrE+p6foaAIefvbeRzycip5cld6sQDgHj/OKhYFcfvGH4/0xUriTyAxl3J7n+tAEQJ3bSxBPOR/+unuXUhPmBA/i55/lTeRyWA/T+VKQ20ZI25J45oGI27aUBA6+nPrTo1O3eApx6/SmkYABYED17Uql9oQBD3zmgRGpO3IOWx19KQse6/XI6U7DDB3Y9y3+FIAzZy+QOwNAxV3FiV4x/dOM/j0px+VVUqc5Oc5zn60iq3BDBiMcBsCnMHK8v3JAGKAIycnaQ/HUE8n1wac+EcYGBjIBXH50hDsAMpjvnmnMGVvv/MFAPPWgBrlgeTu57HrS8r0IGR2PT8KaXJbJ2++M0r9hu4x1xigBm45Ckj6gYp6A+b0+Ydzxj/GmkHgf1pyh85Un03Ht+lADXB3EjcTnk4wQPxpeoy+W/HbSsCckEj02mkIwBtIDetAA33ARyp6AcZ/GlHXjK4GfmxkfU9aNrhAGOQc+4NB8xQQzgYH4flQADkEL17N3/GkVtoYBWGQMHJ4+lOjRyxy56c4pqI4yd5IGOMUAJ1QkFic9SeDSYOd2457kc/pTywPR/Qc9T9OaaxYcbx+YoAXeeOenI+XgUbvm5OT14FHz5GCc/wCfWjcwIJBznGccGgBuT2GFyeccn9KA25hgnjoMU9txBO0AE546U0NgngjA6DrQMkMhKP8AORk44P8AjTS24kDOB2x396UNuDcnpg4Bz+oo3bydisRnoR14oENJbecMSSMYPBxSq2Ack9cEk9/frQ/mF1wgDDA+Yf4Up3u+CoJPegBGJ3Mcgc8MOT/KkYkYZiOe4HSgg55AGOOOlIGAIATB9j1oAVSG6EkfofxoiDGYDcF2+lNGdxLKPx4qRQx2naSg/usKAGlZN5O8cnOckH8zR5bK53Ov19aUMCzfKOTwOtJlA/3TyOx6UDAKCD8w5Gc85pQhZS24nHfH9aj/AIjjcB1604KAMnOPcmgQ9dg3HewYdlakJygxk++c0m0Zzs2mkbLA85z64NAClVz1APu3NLlfLy4DZbgDk/Woyo6McjGRninbQcE7+DgnqcUAPIAAKFTSY3fxEH2GTj6f5/GmGNVI6/RhnipI+GGf8aAGndnarcdPmGST+FKQ3TcvA9DTdh+bcuCe2KcRjOOmM9uf0oATLAkbwW7nHFKCQMEqQOfn7fnQ6uHB2sM8/wCeaQZByevb1oAdK6AgJtBHOOR+X+e9ITlgNgBUdSKe4MgBAJB7E8/hjtTGDBcFASOp60AJnvkYFLkg8AE+rNQueQASR2o+XONzKfQYP9KAA/dztU/8Czj9aUNxkgE552seaVMKD8v4gcUKNrOAAfrxQBLLsQ7UXnHQHB/GotpH07Zb/wCvRj5GJHHpjA/z+FIQuQdzKCeuaAEKnP8Aqoz+GKKeGC5CjAz2yf5UUAIsYzkoT2+XNKqhzjAx2Ab9KapQEAAY9+lAAwA7sP1oAcMgkAbsHGQOBSvGREA+cjHOM0jMVYHewXsQelOYRlsqUOepXvQIjw4GGViO2DSlWU7vLZeOeev4U3jGMjJ9accbQQxDEdSefT/PNAxSGx91hx7c0jqwRc8Dn3OKM525ORg9RQpURnB79+D/ADoAbjbtAAPHTOMUqJv45yc8kg5pCnBAyPwNJxgblOM9jz/SgBxXoTkZyc5/zigRkgttO0dutNOFbqSD14oUhSOoyO47UAL/AAkZOOwJpdvyd2545PFHzYO0Nt75PakO5kw0e49RkfpQAKFXqpHU5HWnsMHLJyV5BPX8qiGFwSuD6AVK3zKoGT1wzkdKAYzaxBJX14J5pQmNv3uByevFM8tepXGO/NOxhAwU5zwQMce9ACNjAYdSPvL/APqo8sjqTg89c0hy3Qc9h1z9acTnHoAAQAB/SgBWQjI24z78U3BCjAYj6GkITOR16EFacrgdWfOeB3/+tQADBQZBb8eKQqpTfyp24yO/5jmnyYD87uTnrjH1qMcLxznjI6GgAjAzwwGPUgYpdp3EAgkc8GhSeh3nthcZo4MmFL9OQDwKAE2k4+bnA789aGBVsb8DvT9xCj95x/T1pjMA/wA0r49M9aAAZBDIcUHHJLqD7KeaduBH3s+nOKBJkYyvI5waAA8Y+YlucjNN2kZ55+h6/XpTjuGdwHIBpd2BtzwOg44oARwSmWfHTjFKFYkhSDxwCKMkruIHHRsdvamk53AmMgDPXrQA4ggKxQDjAGDk0AMCR+nFJ8zHcMcjHHANByOytnn0oAUF8ZVVODnkZIpC7FiDgAehwKFIXA2Drz1x+FNbrnYp75BGKAHIxB4wD3JoyjFt4Y4HO05xTYzhuQV7ggDA/wAKcrMoyoxn+PkgfpQA0oq8AKwz3GDStGQTlSAPXFISWz9wt356UbvmydoPY4HP6UDAgZ5J9eDinAAqdq9Ox4NNDHcTtAA6EginAkggAjA5x2oAZwcEHnOfekfBbgknOcdv1pzPggAL0wCOp/z6UrSF+WI6AcryKAAOQvUZ/EUPuK/MDgHJB6fnTQMdAMH8KkWMsDgsBn+Ht/hQIZwASCMfWlBJkGeTnjgdKAxyQzZAHXPP54pRkvgHHpxigBHPLZwG9ck0mP7qswPTnk1IwlAySwySQQeopql964wWPHfH1oAYwAlJ8tgcdS3NPUkNkqSevHzYpX8wHDFCc84OM/pQgLSD5VBHOQeaAGs5ZtrElB60/cVQrsI6854FMk3MwIRVGAQTTtzKTt+bH+0aAGjYRzljjilySe/PPTmkCnhtpPqSaASGHGfy/lQA4KgByT1GTml3IW/1mPYihSqhlCgMe5IFD7txBy2D1K0ADMMZBLHP3j/nFIXOec5z2yKftbBYxkbsYwADmkdgQEYEEcYA/pQAzJ52sMe5H9aKRsk5+f8ADH9c0UDJQeRtLZH50m/5D+8wO/p+NLsJKlgm09DSADaVXnjk5oJHeWodVDtjGcj/AOvTpQEK4JA9AM0yRVUr0II9f8KfLkBckDIwSeOKAIzjBBZmH+7igDGMM/pg0oAGdiKSR2b+tNO8bcrF9OaBikhRwTjGevrSEhcDBU9cilJbI+Ug45DHP6UbXMZPv36UCGttHGCc/rSoyowLMVz3ODQyNn7ik+v+TQgIkGQB17//AF6AEZiAMucNnnHJpNy5x5hP5CnshUdFPXI/H6U1HyxGF4HHAoGB2ZwWYHHcGjnGMn8KAME5VCNvUn/61Ix5AwCAenSgBCcLyXx7GntnIIZ1yMYPak59E4460P8AMVbHQ45Oc0AJn5R85A568U44Cr87dPWlUF0+6XwMbTn9KHByuVTpgEn/APVQIhJXH3jnvhealYg889MdOPzprbsKcD65p7A+ZkKDnHHvQMZvKsBluf1oIJBBcj8+KUbt5GwfQtnFIHOMBAR1+Vcn/wCtQAqOhU4mBKg4UmkZhtA39sVKxIVixfjnhMEg/oai2s3UDPA7/r1oAA+F4ORwOBShlDn94BzwOlKF2xn5c+65/wAmm7clyF47880ACu2cmQ9O5NK2d2VK4I7cZoxtCArtyM8qf1pGJJztz06LxQAhY+XwFPXgmnfNjg4B9Sc0gYkfcOBwCuaG53HBOe/f86AAN8uAF65z1zQQSu0DJpqheu1ueuec09kVlzhuDyN2MD+tABl8YIB6gZH9KE3btynJBzxQOOCv5gZFNyGH3SQDycGgBX3FiScnn2pCM8FSMelIQAPuOPTApDtAwu78O9AxwGE3BcY7/wCeaM4OSpJ9ScH+VCqoGWDDI5yM/rTcpu6+5x3oAeANx657A+tOi4J+TBA4YnpTdu4gjIHsKdHtLNl2Py5yP6mgQzJ/iXJz605yoc4Vf0xTdw3ctuJ7ikYLzhsgev8AnFADwpO7g5IJ+lDDMZUgZ+uDSAEAkOR+HrT/AJfL4IwPXv8ArQBGSABtBwRgE8n35oXPUdvfpScZ5fH1P+f8+lLnrgg++7j/AD/nmgAbco5Xk+pwMUpLAcbvwYkAUwbdpCsAc5AHGf8AGnMVLZLAjt8poARd4OS5Uf57U4oWJ2E9cAYxTR2AYtu7A4ob/acgZ5B70ASMjZPyAL1DDn9aYincDtOM5weKQBSMkscDvjP6Uqqu0YOeOBnFAEkmCysAQxHK4/rTY1ZpVwvHcdf1pGz8yiRxt4AyKdEhLE7txXswOTQAkwxOTtbrg5NKgZXPPGOe9MODjJJ9s9KVAN2SGwfYkfpQAqqwckcj3JJo52bjkc/WkYhmy7ruI7EihsAAeYFB9/8AP50ASRFsYGQMdQOT+A5prZLnJO7HRf8A69KE2q2w545Knt9SOKaTj+Mr+tACrudXUnIwCCcUYzgBecd/6UoxgjPJPU5JNJhuu4hc44FAB5R7YXPODgUU2RQG+V3APTL4ooAkkjWJ14xkcAdac4GFU+btI6Z7U+VW2jDDGc4IzzTMOMbxkMvBIzQITapUL830xnvSyFs4w4A6DHGKbg4bK8+//wCum/KASoKkdxz+ooAaVXJ+Y/kDQANoyGyDwelKZODtbG4ckc0hDnjkkdPloGAQcHD/AF5p2zAOcgeopGUqcF93HYUh3HgYPPTbigBdoIByxP0pdrM4Ktkk9CtGR0bC/X1pcbiv3MA5wQBigBHUbQD83JHA/pQMkAlWK9OBijB5G8Yzxx/nFGdvVzntjjmgQhzjOWxTQCQQMsOvP+FODNkEs3PP3aTBf3z9KBgYgM7d2KAuFJyR6A9OntQdy9TjjHTFKDnGSxHXgA5oAcASfkJI7EcUhI2Abm4PHcUrEbsktn1IHP6UjEfe3EH1BFAhOo5BAHXcf8aMDIGSDjjrkilLDaP3zHtg4NKGxgBs45+7z+tAxu1Si/J8/Qk0qbVyGZun8JpSMADg9c5FLhwfvAZ/2etAETjEh+9ge2P60q9c+Y3J68ZFAOTncvHqMk1IoZSvzqD1Hy4oAYVRSMNnpyuOaUA4bljkdDnFHms7E7oyc9AP8KXA25KqPxxQAi5Q5RgpPXBxSpIwZjyVI/vDB/CmnAx8o+vQUq7t27AwBg8n/GgBNx34J6UqGTA2lGXsrdaBuCkhAVIxxz+lAX93wo55OGFADEUE/Ntx05OR+NOZdo6g5HynkUKpYgFSR0x/+qhuCxVTg9j2oACecnhu/PBoUnoT8vpxzTOAen1waXaoPR+TjgdaAAnBwD170zzAx6Lge9PU/KQS5PAGTSEhTj5vptyaBjg+zPJX0wRzR5j5Jzgj0JP86NwT0U/7P+FBwf4M+4NAgYb+cqx65IxT1kYrtxlQMEgmo2AIyQc+n+f8/SpM5UjJ7cAY/lQA1nC4ILdcfWm+ZyAefQECnOoBXPy+uRz1/lSHCP8AexjrigBQSQxDFQB06/0poJzzxzkHoRSmUYPzk5OBnr9KdlQoKlg2f4R/n9KAGLI248jHqTkn2p7MdpAJHOPrQSrEf3h+dIjIpySxz70AN3Y+Ug4P8WRn86eocuNwbI65/wAaZlRk8jPGSKcxzN90nA4yaAEV1ZuSTzyB0oUncNoPB6f/AFqTdnap6Nx15p6nHymMdc4PGKAGnO4jhRk4zz+VDKSoBzgrjOKUlQ5w3OcdQcc0nUdMkg96AHB34x0wQcknH0oBdWJGSce3880YG37pJx15pGCK5wSwx9cUAJtYE7QcE0vzxyMVbBA7CmttU/eBOeop5UHdyWX1zQMcN+WA+UdcnjmmYk2DIXj0HNKM7vkyc++PSm8FSu1gR3HQfjQIkjXPytgcdv8APNIwfG0DOe2M0YD5OSRjgg800AMvI6DjnmgBwWQ/KOM9ivSlUnb5fl5I5+6BTVXDKMEZ64NP2gldikjvjvQAnAJyrfgKKXAUD58fQ/8A1qKAFldz1wFH9xuKi+YDJBIPQj/9VWJNjBSX+bvt5/TNRY+UYJAAyO3FAho2jBwT9GpMZyQWGMcZA/pTl6EK2ePr+tDIfu4QjsSOaAF6r95sE4IOOtIjEYODtB+uP6UA7QFYqefulaATztI9z0oAV33ckkjp1/p2poK/ws/4CpDjau3GQe3FIu7dkKGPqByKAGsP3fDP9QOOlIuQv324PpT9uSC23H6/pTVQlgGK/wCe2aBgQWJw2e+Oh/CgAhfvH9cn8qXYCzBQceoHSm7RtABXr1x1/wAaBDVbYDgnOM4AzSqQ/OTuz61Iu/DMHAxwTzRsb5dzhie2P/r0ARlSBgOykdRj/wCtT1JAypA+q8Gg5AXkcDpjijDkf0xg0AJtIySRnAx1pOSCEIwD1296eoJfIC5yByTRhyCXbqcYH+NACBtmVwpz39KYB8xwAec8/wD6qcRhguMegBBzQASTlM+wHb86ABgNhwq+2MCkXCthkG3HUU5gcEYxuPQc03+Mkgj0wOaAEbCkqQh54wcZpe20rwCDtB4FGWCk/N83XNOJBUqoYA+vQn6UDEkw24DlSB1bp+RpB06A4GM96Vic5VnAzjn/AOtQMngAnjnNACKqkg4UE84pdgyMLyPQ5x+ZpAQFwVb8jQoG3cVYADqcjmgACjd/ECfQ/wCApMYXOGHOOOM8d6FOM9Sc9SKTnOBKo5weaAEXHUDaDjtn9MU94wDlSdpGcryM03cwbcH74yD1pwAIJQcEHOaAIwcDGaCxOMN0p+0gDOOvTHWhd5BAHb6UAIMlc7m6+mRQpKupUD64pQGIyOeBzikxuI2pk560AO3MGx5gx0z1xTAC5ySnX7w4NOUfOGVAR29aXawbJRQB/eoAaoIjzhD/AL5/rSqwX5dqAnOc45/Dil5wp2Dbkjr1NB425wQoB4GB/KgBfvp935hnqSD+HrTdrfeCqAeecZp0hAc4JLbcnJoIIVdzYyOOfrQAwlmBzGeP9kYFO3EgDaB7jGTTc8E8ZPsDxSH5R/rOv96gB4Z87cZBGOTg/pzTcyMpyB8vHAFLG+zLf3R1wTTCxKfM2O/FAChirHGe3BpWLlwWJYke3FMzkDBDL0AxSghh14B6FaAFDkYB3Lz19qXqevJ9RSHqApBzjpzTgqjA4xnGaAHOxHR8DrzzTSQV5OPqP6UjhlIGVB9j1/woJHJGM+5z/OgBwIHJcD2C9aQBSNpYDjoD3oJJXjbnnnP9abnL7N68jgZoAVkBO3cp9STjP0/z+dIDzxtBPTHcVNsPGcHHfBqIfKAQPfAoAXKqxKqowMZak3jJxt5PXIp23JbCqcdKQBgueAM9zkGgBxdQfvJhu5oPXnYc+2KaOGwseB/npzS4PXaPxPFACqp3qMKP0P8AOlb74UkAdOoP601M7sYbaQe9JjJ4HbkAjigCRmC4GMDHGQT/AEopFBKj92fyBooEPZWBOQeem7/9f9aTazBwHwvXA7/WmsP3mWc5ON3NLtU72Bzt6Y7/AIUAALbThxgjvzSBTnA24ApBypKuTjj0oHXaMD0zyOKAHKzlRgDg9cevFIEcnJhU8dv59KkG45DlQuRkMev4VGMeYcMqkemR+lADnV9oyvIOOmP0ppiYMPlycdV5qRl4wHO0kn7ueaZuYsOCSv8AFjJoAT5lGfLyR/sj+eaX5w442800KMcsF+o5pWGX++c+uMHFAD5AyuQ7Lyud3Q8Uz5iBtGSD24/TNPfO7CnOB1wQOaYy4A5Xa3bPAoBDk3AhWIxn73A/rSYYYyvy/Tj/AA/z3pFJ3ZBwM455pXTAwNmfU9fyoAQ8n3+mTTuccJkewpgBA5bBHbGKXBGPmwDzyetAAPvE4zjB5pWOCwCLjJzwcik+8MFxn25xQS7N8oOe3zYoAXIGCq8Ed+M0ZAxwcewoBwFDBT6HPT9KAWdiQo46/N1oAd8xQgLwOuTx+AqPBPQHHXrzQd3IOOeue2aCw2j5ScDrgc/pQMMqQeMHPY05AzK3BOGz1FIrNs6AdfelEZb9425MkfdGcj1oENJy5YK3J6UhOVOenX/PFKzMCTnd7kAGk3Fk5XI74waBicDI+bn04FAYY+VmB+maULhgduMc9M4pNxB3dz0GO9ACu2MfeJ6j5aFzyd+Uz8w25xTumcJj8AtIGUqWKKQemR/k0ANGN2ec+ymlOD1Zh9V60jEM33cDPQ8071Pl8c/w5zQBGoGF2g5/WnEApkMM56ZJ/P0pRgMu5Cp65YYNKznDsMnIxuYUAM69TxnsTxTkADqWYdMckj8Kb8u3hc9Oooym4FUwR1OOf0oAFKhxhg3Pbn9aXGTuz7nnr+NAcM/zFeTnI7fpSHy+Bucg98cUAP53Fl2H5egbkU10CY2tjIIzu5P+FOJTdgEgjox9KQHAADtk8daAA7sN8+Mc/MOn40p27UYSfNgZ2+lMXJJycgDPPJH5U/a+5VAP97njNACFmKYwQR+H5GkJcD5xkKO/b8qURsFz7Y4FIFIJAAwB1oAWNGJIBxxxx1oCuDxkHOMGmmMcEnAPqafhljb/AGunHFACbJNxJQZyORgUmzEmMnk/ez1pqo5IGz64GOKdtKupZQMYBwM0AABx6EcHp/8ArpQHRQ2wZ3dTimMp8xgN239acBjgFuTyScUAOkVvlyi5xkBRSYkPO0dOwNDphFHQjnnmmY5JLAjtjBoBC7Sqg+Wp98mlUOSNqH0yN1JtGM5Tp17ilSPLbmcY64FADwTGDuAUZyNoP+FRtztOw+uSM/5/OpgVQAZUMc4IY1CznIAkBPXkUAhwAJJEfJHU9z+FIcjjyz19T/hT2jYLuYq3bg5FN+bPBX6jP86AGscBlKHd7k4H50HjJKZ/3Tjn8ad+8x1yT6MeKbhs43fietACq5WT/VhsDqXA/ShjubGx9xH1/nTlZssS3OMDJNDBvvAqOBj5uv60AC+Xj5lfP1opcydj+pooEJIQ758xTk4AB5H1pRt3berZ4GOv/wBakXkDOOOOOKfFuBZU2DIwc4z+FAxmQuQz7SOPanEbVAJBHvTQhAyE2+pz/k0FehKMR654oEPj2+WxY4BwCxJH5UzYASF259Cc/wA6fuXYSpYNnON3NNHGDtBI7g0AORDt65+bjgYH40oAL5JBxjt0pgG9TuUuAepNO8vywhEZx16f1oAPlLnaQcjpmmEL8oz8vfBoIBJ+QflwP505lQS/OJCMZBBHSgBWVRIcFGUg9803aCg+dSSfbipSoYyN8zYA2/Lgj9KicKSPlIOfx/woAaV+f7y++cVMTiMhmBXAxk8Co40jx8yHhufWnNtDgDcefzoAOjDOMnp/n/P40bMjI2n3JpgIBIwe/GMGg7Sw2DH+NADwCQeRjuaFG52wPlwTjApQsZIG4+3FMCxkkcqf0oAVocbcr74zSqPnHyqMDkZph2b+uc9Mf5/z709dwGFYg+3BoATAPyhWP4cUbVG4EscdCM0pIH3WO0DIGRTd0Z/iOf8Ae/woAEORjePU05d4VlRQ4Y9AOD+dMztB+7/vGhSR0kx7D1oGJtIySCp754pcHOFOf90YpOAch+OuBTh1+8c9ulAAAwPdc8E5xSKTtJ8zjOMAfzoBIJO8Z7EGlO5TlnIz60ADI64BZSOcEHNOLSKD2JA5C9ajO4dWBA5ySKU5GRlTkgAEfjQAjM4YEgMD1x1pVLcjJzjPPXj6UhDhgMKDn1PNLucH5cMfY+vuKABW+vPykntQQ6qQCPlPBP8AnFBd2UDBIB75pAh2nCjn8MUANwcfwnnpnNPVir59eDnvTWyoz5aNz24/rSKxMi42jHPPNAD/AOLaCVYnBHakDFCccnoR0p6s7MMt1JPHtTWBIPzHJPcmgAG8MVPGeoNJkBTk9zxn+lAO4hQoYqSeGppLZw+ck9ByM0AOQqwwQxBPbjFOddoAGQMHqeaQuCo/eHcOORihzukxyD/u569aAE2x7Ths8jPPeg7OSfmBHY0pYgY8wkE/3c0m7LH5h9ACKAFbCkcEepJIH50isDjaOaVuCNpGAO+Bn9KAMKTuj446cUAMYjIU5J9x3p7EbwNzDt9P54pMEyYyevNISSMhgMjqO/8A9agBZACxwASeMc0GPA4MZBPpnHakwMkH+96051BZivQnPAGKAB1IVU3IR1yDzSBNw6gqAPTPP40Y+UH5z6CnYUBTvwccANzQAjLhfmDKevsaYF+YnDMMdiKeWAABHA7Hv9eaTOMMMZx/OgCRI26LuJHU44qIiTYoIOOw9KFByFyoDdgPyzStHwDnkHGOOKAE2nuSOM9j/WlKMFyFGD74FLn93jeR7Z/+vRwMHJz7jg/rQAiqChJKj/gWKOCpyFI9Cw4p8WCxYkgnjgE0jH5MEDODyV/z/SgCNfvcEg9OoxTio2gqU/76B/pSsMSZJzjqOcUYXavzDHbgGgACqw5LD2GKKaACM7c++P8A69FAC5UNye/900vyAsd2B2z/AJNNOccI20n6048BgBjvgjH5UAPbZiTJJz2wMU0gbQdwP/AqMFmYYK5GaTceMrkDt/8AroEPDBchzgEcdOtR/L2IHp6mnqWKsUGPXjimsSc8ZzjOR/8AWoAFKHjIOfrTgABjfwOnrTULBjkBQQf4cfzpz7wx3YZj2FADcqu4FiMjqDR8pAbfzz0pWLbuE28eoNKFOPucj8CaAFyCT8+4EdcYyc+1Ny2w/MeOeGxTsglCVT7pByRj/Gmgjey7A3rhRQAZbPDjrkbjT1LkEFhkHOQ1NG0jBQg4+v8AhShG2kmPHHXA/wDr0AM+fdgsB7rg08q20sjKNvBOf/r0gGZMhTg88DpQSOgDYznPJ/z/AJ6UALtYRh885x25/GkAO4jcT7E0hYBV46emelDnJPB/I0AJg78Z69RT1x8uAAM9sf40wY4yhLDtT1ZcY3FWznABIP4igbGtncM4wBgAYp2G8tg2VAOeQef8aR9mAcnPPJP/ANelGNrAyFjjAJPB9cUCGnJ4BBGAetKqFlG4Hv0WmMRkH7uPTgUBow2cDHoDmgY5gwOSOOufWlXIA/djGO38+lNXaScY5/z0pcpuB+YZ6ntQADPOE69wOtBBwDsyM544ppYA9ec9TSlwvUsfcf8A6qAFbJOdnJAxijkIQVJAPIBzSblY/efPtjP1o3LtIMhPTnBoAUbVb7nXnhsHFIcKMEsO+M0qOEkwJCp75FKWzuCuzjGTkZ5/KgQz92VHJHfGadtTywQTxwfmIFIpPHX8qDt8sHryeduaBjMnGPnAHYGhWbcCeRnoTilDcY+X1A4/PFGxsA/u/wAVoGKRnlmcZ5xTRtJyd2c9TinH5QDhePVRz9KOoOSOCOgz/SgQqs3zfMMjp7U1ug+YdB9405SGfOUbA6jJx+lNIIORj/OaAHZK56AYBzkUAkIPl56AY/r/APXpCJB0Tj25pcsAp2KPcUADFsHGSf7oP/1v600cbsY/wpx3YI2qcHtxSZc5wFGR25oACCemPTINPjVymPlUHuT/ACqPB/iwOOPlJ/lUqktEFVVTb13JkflQDGYDE4Lso44yMU3nOByD6GnBSZAGxk9NoH9KQ7iTuCZAxxjFACswJY547UhOGzuUZ7Ac0Et+J6gGgAngZAPJwKADCbSd4/oaCfkGXGe2T1pShXICMuD1OOKccbSQcZHofWgCIMWIG/8ADNO3EcF88dzTny0mB+Azn/69NVjgrt5znuf6fzoAU7+Mv34+bP6U45ZjhsnsScd/am/KpU7EAz1HH5inIM7gi7Rn6/rigBuDkHcMZx0P9aA6quNwIPQ4x+opmPlwVHykjgf/AFqfjIBfO3uSMUAKpIlJDbgOo2kmnHALEPtGOinOB+PSmg/u2URblHtkikUY3HysALwT2/GgBSSG+b5enGOSfypMnj5gSc5xj9aGARmG3BPB5OOn1pWXYVDxjBGOnSgAG0jnB9wCf60VHtU/eRM/7hP8hRQA5thYlUfA6YPpSbecKGJPrUuFAGOAMjGTk8VGFGVKls8dR1oAd5nzZJOTjgUhznoc9T60uArHIKYPfik9cnIHIoENIyMhAR3GenvSjG4DOQOPlNIRu4JGfQE/5zSg/McHHbntQMlQqCcucgev+f1oDBW75zxnnFCZKt8w4HNIwwCA3Geowc/0oED9SNrEk/eLHpQgUHG1eBwvY0hOQdxLY60BfRyBgk5GcCgBhPI28D1p+3gg846DkUZGFKybhjHPFO3HqV3cdMjH5UANIUqPk5Pq3WhQQvTacZBzSHO1QwbHpyMfpSoFP3SVyPWgBy8PhkOc/TNNYjI3AqfftSlMPsG4gdgOlIVCtyT16k0AI4OM8455xyKGOH5JINDlXHBxx2HBpDh3JJ7ccgDFAwwuOAfUj1pyuo+VDznpnOKaQf8AYP1PX/PpQhy4BkA/CgBzLyTz169aUOdh+6B3JGQajIQE4JPHOakErPwrAAgEAADNAhgzgnLbfyoXAXILfXBpvAGN3I6cA0u7j/WDPPUc0DFIOM5OO3FLxgMuc9TgUihSOSp+o/8Ar00gcEFfpyKAFJ68gn6UpcBRhlBwc54/pQT0A29epOKaGbJ27M/XOaAH5+VTuQ8dKX12Ko46DpTQRkEnr146U5g2CdpoEIN7dY0yOu2lIDEHgcc7mJpnzFjnggdsdPzoxxnrjng0DFXAypRGGegNLsLgnaCc9v6UbMgAbcf3QvcU0rlcYbJPPpQAudvykZPoW6U0qB/BkjuGo2jOCGGeMUehxgn0BFAAEUEDZ36UAYOQrY9DScbsKWbnsOBS8EA54/M0ALwJRktg5xx/Sggtwp46A/5NBOXxnac/xDBpDk4B+YEev/1uaAFGST+oxyaNvIG7H4UjKFygy/PcYxSFQcEAE4696AHEFiCxBx3NBQYPfsB/9amBhjHB+h5pSMkMvHv0oAftY/NnJzkHAP4U4IQT831JXofSo8DaNwwD14wTTgAc8EgDp3oAURbyxLqMdecUgRucMM8+v8807aQh3NIMcgf4cUwlCzAuT755oADnj5QR0HFGMqBjDHgf5xSnpn58e3T+VBA2ZUsPoaAEIOfT3zS54HGB068Unbn/AD+QpckqcM/XgjjFACthW5B45IDf40hJ2g7mw3TBNO+7J947WHYYpoIKf6wdf4u9ACxY8wBixI9R3pTlsMAQSegGM02N/wB6pBBz2HNOPLqpdtoJx2I/M0ANUHIwSPzGfxpUyHPXnjaacFyhILbQCMhQc0xTjkMeD3/lQABSIyc4PTg0pG12GWBHHJJoXO3g5yccDk07y9v3m52nOwY/OgQwgDJ+baTgFjk/lSFSpPBwPTH/AOunADDYYrj2zSsAGzvb3yo4NAyMqCejH68UU12XOQwYHnIQGigZIDtAIYEnn5mx+XFJjkEsvI/EVIzB1wS20A5DEVGUAIYqoBHBDcUCHglicOM4Awv9aaQ3UsPrTm2FFILEkjPc0whM7txGPfmgAdjheFVemRjBpxDFsBgB6Z/kaUMd6lSeBwCD/k0gEY+YsfxoAWPzBk+bgD0OMfjSsH3EZUc9epoVlywJY47hqGKnDEtnOeRz+VAgYPjnHQDIwOM/Smx71YMZBjOOD/SghWZhubPXO7NCEZBPPJ/iOM0APdSSGbAJB529R79qRh0O6M5GM7wMfpRtUyYGAOvDE4pAsYIIIZh23f40ANVWxgMCO3zCnBW3cZz+GfxNJwT948nGScc05dvdnII/hOTQAfO7hjNj5eeep/OkOd2BwM9C2TTn2bycqB29f06U1sMeXPJ5Oc4oAHWTpke3NKFdM7kIOMccCkYBRgOR2xjg+4pAwCnDA56McUAIQSScNwfanDzNucHrkNxTAC3G/wCuaNuSpD5JPf8AnxQMeRI2CEKnOD0bP50Kr5G4BsDIFNxkHDNxyO9BADZDtjGQG9KBAQ+ThfwIoBbaRj2HFNJymSwB9CO1N3Lg/P19hg0DHhCekeO5NHzMo3IGB6Hr+tJGHP8Aq2Bx6DkUpQswzKOnVloAQhyvCkD6kmnKx3/3SOrYNN2n/nog7U5Rlidytj36/nQAgkGTydvTjgmgtgnHfrn/APVS7SCoYg++aRxlic9T05OaAF35BBiyMDoePY0gdQOVbr94EjNCs6EnO4dCSaXMgQKcEHtg0AJlQcbW/M00n5RwQM/LzmpH8wnPJwe7Ux1csOgb1JzQAb1wcMxxyRk8UhfGcMc/7tOPmA9MH39aTDlN2BszQAucYYl+fw/nSeYCQQ7ZHQgf5P60vJYZKHnHbn2pgDHjYvHZsc0APLhcfvCx6kMnT/P1pN+5g23dnHQdqexJOAuMjoBx/Kk+8d3zA8fKTQA3IJwqtyeMcYpdpZsgNhe5Hek2APtLNnt9aQqu4kbyR+NACneVA4YH2zShcN0xn35poAGflJJ96FxjoR6Ac0AKMAHPBPGcA0/dtjKksC3ToRTC3Qhm9zux+tGMNjkc9DQBKvzQspdR1OAcGo38wqQh4HP3j0p4BVAuApPB5ycfzpp4Qrl9xOSOeaADB6lyMj6U4MQOT9Oc1Enuc+pznH4U8KOo5Hcg/wD1qAFYDbnj/vrkfhS5bZ1YkHIy1DR5AG/n0JpoQHOMnA75xQA8pLkH5h1GS1N2uI/vnj3pRlkViXc+3QUiKD02j/gWDQAmGUqcH73TPWpCGyNjAHnk4wB/n3qLZ0O7dzyO9OI6nnPt6+vSgQ4xuVB/u8ZPcevNIFcNw2PqTR5YMRYs2R74/lTQBnHr1BagYqlskZ2k/wB3JB/WpCH4YZDEHORjFMKkcrv3HjJ6fh3pvyA4BBY9OMGgBMMRlQ2R0IqQecWHDgkZz/k803y254YknG7HNOVAjEkkHv3/AC4oAb84OGBzRQQ2flJx9R/hRQA7oB8sfTPTp+ZpgC7ic4A7KcZpzE7QAwx6KCaQGNsAoOfQc0AJ+7wSRwOMsN1BC/3v8aXKkYZSSOB0GD7elB2AYEWPXgmgQqtD5I3NjBP3RihVAxhup67f604TK42gAMQdvY0ispPEWBt5yoOfrQAjhMkbsd8Y6fzpCw3ensRSsfnbaowfT/PNIduCu0ZHONvagBcApksuR2Qc0nykgDBOfrUgkkQZQDGOpGTUe5wQWAz7CgBzfe5ACjuOhP4ZpMBcfdHGQQBmgNnzAQoz2A/lTf4SACSeqmgADIoX5m3e/FKrDhjknPXHX9KQFVIIHJHQDrT1IYD5eBkcg+nrQANj7/QA5xnmmh4wm07snPy9B+ef50sm0xIVQkcZIX+VIdobJTI7ccYoAedqJGzP7AZ7U1njPBjYjpkcH8accH59i4J649vSmElVC849Av8AWgBPl24ycegX+tKQCuRKDg8Y6/1pGYlVLrwPrzTh8xYFP0A/nQA1gF3AOST1yOPxHFN3K2d8hPHTZwPp7VIjDDkxhj1xwaYgydp3AmgAblSV4TPU9KZkZ4IH04pSQRtK57jjP601W5+8CfTkUDHAqGAPPbvmpAiAn5yTjoBgUxCrMOO2MUYQq2IwMep4FADflUDMo69s8VJ8jkBXOefm/wAmozs3KVx0zznrTxsZuVJIX+/QABSCAFUE+hyf/wBVKMDO8rtPBBOR9cCmkoGBORnj1pVKcMobcMgBe1ACDax2hs5AHAOD/OlMZ8vlxjoOc80FtzoZM8H+JaGEIzkN15G7rQAMSdwDE4HOOn5GlKlyFAy2MDd0NNBUIUGfvZxnNOTZvYMWyBkqOc/rQAIreco4Ld+lRlTk5VyQecEkVJEm7ndtA9+tIVDKSzk5PJI4oAeqspUqCQTxjP680wpIpKlTjsegpyRKH5IIHOTmkRCSfmDHPHHWgBhDKSDnP0xn9aeGZsA4PQbSAMimkOAcEDJwc04HdgFwRu6dhQA35vOYYyM8JuApWLb8EBRnFGGAblSFPXv+dPPMhwTu3AfLjPTtQBFxu+vQk4/Lin7TkcNjjOT0pDwxQAZ/2sZpoQYGVG31NADiGY8hiF7H/wDUKeM+Ux3Dk4+6P8/zqMR427VGT6HFSozNG6+hydvFADYoxvB2kDsRnj60SIxP3kKnJBWnfJGDskJIXr3FRuUIHHyj64/M0AG0kYDYPb5qeqMYyRIAVHQPTAF5+UgdvmpUxk53qexUigCVdwkULuwRxg4P/wBeomRwSG3DjnLc/pT0SNgdwPTnI6VG+wEq7Z6c0ALtZRndweuWAI/nQB947wAPQ/5zSAJnkc98Dn8qVjGGyN2fXFAA46nch9Sf8DS7TzluBjof/rU12j3N83zbu3J/rRhAfp2PNADwMnAYAkeopAMDG4E54waRivqf++uKDs2gDt69qAFCBmOX7Z3KcY/pS7WVuSHPYZwD9KbwBwSMkdOp/KlxGDkgjnBPGR+FAEgLhdqkqxJ4Zjn/APVTWjZkDY4B6k5Aoibb/FgZ5IYf1oYqVG6Unj1FAhnlO4BADD13Yopcxf38e1FAwkcNkZJI6HbilVkwATvwT8p4prNgZ4IIHGeB9KQEBMbsg9CT7c0AO83cpLhzngA9hTe3BI9ippcqGbmPP1x/hS5wI2xjjjaOOtADt2I8LuHB4IGD+NNWRFyMHBUDPQgfWhM5G8Z5xjPSlR1VSc5+UjgYIoATC5IIJyMgkdqGKlcYzx60o3koCvG3gnk/lSKTj5uuO4NAgZQNnLLxyCOMfWhsrkHkZzg07zM7cg5UepzTC5AyRgHjkUAPDZlxtAGT0HT8qYp4wc7v9qlAdZMhlJ9M+o60mxjyTjFAxxUsRhs5HQHFNwoIyMjPOP8APNB2BcY5B5Jp+4bIzwOoz/8AroEDE+UGUtjA69vrzTdyAZOGPA/yMU4O4DYcDPJ5piEBcBsZ9V5oGSF4xtODkd/84pjHCEhiV5pViLuVViff/P8An6U10Mb4DEn/AGuwoEB2mLPzAc4JIwaN2Vb34JzxSqu0/wCsXPXkZ5/z6U5IwBkOAxHHy/8A1qAGbyoCZG0dBjnrThgY3HJB6nP+GKj3cbdwXJwQBTkRicsy9eR0oARcgt0xSbuMkj8QaCA2ThcZzjrS7GHOBz6ZoGKjp5gIbj24FGE+YM5UHkUn8Q6kD0BzQGLMWKAHOeBQA3IY4Z9w7Z61KWx3B44/zimEkDaQgPpupRH8nQMOvHSgBpPy8MCQMHBHSl+USKFHzL97Jz+tBJAGQuSccjH65peuFyMA+maAD94pyAAHOR83P8sU5tzuy5z9BjA/Lmkbcr/dBPqqj9aU5Vhuj3E9CTQBGh6jaCD14p64zyEIC9xgjimnbzhMexboaUDaVKkk9TlsA/hQAif6wfKcHtgn+VIANhHl4PTIzilQMPnVChB55xj3xSFS7MQGwT3FAD0wkoIBVWGDupqnEhALAA8Ec4pOZGGELEjr2FLndITuJI64PFACFc5I3nPQnvQ2QuNx68en8qCDtJx9SDkfrQQGAwpOO5bigB0YwCFZiSc8Dmja28qX6ZOTnI/CgLiMuyfKeh6/jTlAcN82eeTtzn+poAaxB5Dls/3W4NMbaq53bT/vc/rUhOckNyB6YqPI5yAAfbigBWweuM5yMEc/lTlJXdu6dMuen401fukZUd8D+oNAAHO0E9m/yKAHQld+Ayg/XNBxk7WyD0J5zQCORt3Z/vAk/wA6aVG0MFJB7YoABt2knacDtinquGUYKk5wBnNMQNyNoyeg3AU7PABVR2PANACgYcYYoQpwTjP6dKDkkYJJ24LbTzSeY/PytjB9hj86Ugtg5Ykjof6UANBIIAIAGckCgEMxMZBxxwDSoHA3MMgeuM/5/Gkb2wVzx/npQA+RldRtYZB6jJyKaCABjjjHvn86VtxQDeMdueBTGVmIPyk+vcUAhQ45A28/3RShsAjeBxj0zTcODnb7jBoLHgkKTjBwTzQA7f8AJ99SeMZ/+vTm4ky21TwcbSR+lRhsjBZRnsD1oZlwMAZAwR0/SgCZQGTkA5B78HH4UkgYMD8ucZxyKhDHIICt6EDNPYFANwBGfp+dAC7ipIMkf4nNFLtlYkx42/X/AOvRQA2RSzt8oUnsKcxfYwwOv8OMdPWmAAgYBGfb+dKzIxOSfvc9QBQA8+bzu2lc9T1FN3DdjoQOacwKAgZw390jH59T+lRFedyrkex/zigCQvwcnjtyaaRwSW5A6fy5pCNpzvXODwTnFAO3I3BRjoOc0AO+bzAQPmwM89aGHDFlOfQCgjkc/wAPHPSkIBwArZ7ccfWgQu0hASvUmhs8ggnr9KQ7ARkAZ6dacCmAB16470DBlztwmF25GDxmmqgcnbkkDPJ60rHLAtzwAO3/AOuliOH+c4U5wABxQIanYKvOR834UDcxIT5gTk0qruXjOMcbqUqwHXOTjA5yfzoGNOSVAAGB3GfxpBlsruTrwSePypMADBOTjPBx/KnA9lBODx0BH+NADiGyTgfUUEkbV289MHp+FRkqrDJAxznFSOQGIUgKfXODQArKXYkquQOc5yaXYVRg5Az/AA+nuaawTOSCAe+OPypd2AqsmfoT/hQIb82emfagZJP7oeuP8ikba2SqjA4+lINjcknPoCf8KBje2QnsQTS9BgjHv/n/ABpQRggn8Mk80vylWUDd0PTnr1xzQAB9z5ULu7Fe1OBYhsoQMcgtjP4UxipH3m6Z64/rTlG3kHAxlcNz/SgAyw2gx7sdsEGgsWUnYBkcg/X6UjHPO4tkc4OfzoDBgPnIOOMDmgBu7A5jOfXdn+dLnn7o/wC+qXIGCc9eSBSn5cnOB24oAJPvABQOOOMUp5DEZxnnJx2qMgklQxNSAEr1ywPOO340ARl13YAwfc05G+8RuLD0OaTa2MDk/Qdacj7XGNq568dvzoAZuViDk5B53HFOODuw7FsnIHIpTuHdefY005YEhue+DigB333C5+m3oKQ5ZyTndnHpT1ykisZEYY656/4VGz/M2QmM56c/nQAAEliAflB4C0jNxncBjj0xUiBVjLfuwcHGc5ppRsqGXg9SKAHI58tlBBBB6Dp+FAK5IJB4yMDuKQYCsQi5xxk0oyq7goB6ZT0oABg7nUZYt6f0qMEYycqB2Gal2kR/NG+Sc5H+ApnAJw/Ufdzj9KAEG0Hd8xznopING5CMcE/T/JpWVsYww9gP/rdKPmCDcVwPagA8vdt4wG6ZFD8fwFj9eR9KUja684GBziiQKBySOe5oAYAxAOCQfXPFO27QoxsU9zmjrjLMewyR/gKUnCrl+QepYUAIyckhT05LHFBGegPC81KS24GRtpZTztwP0qJ/unB4Axxj170ANQgEbYwcH1xTmYlgXwOcEf4YpqkHB3AjOTjijKngt0PTvQAspUbDyVzwG5z9KQj0QDHtSszYGHPX0xikJJJGQeeKAHbEKnKLuPQkdaa3GQyH8u39KUBgoO9SpOMe9LuUscSY46Y7+3NACbw0QC7T6gDNIWHOeGz2p/IUnzB17A8/40hLKT8wIyAeODx9KAGNz6kj+9ilQtngEc9+n50hBHQgn1xkdKcGIG3co5z8oPp60ASA8tuUls84NFKrnnMi5z/FjP8AKigRF5eBzkegqRQxkIUnr3xgcVFsTkBRkHsev50/co5+XOfxoGOcZRWLNu9NvWmsufvcZAxubrS702kNjI55/wD10BwSPlXr35oENyMYx+VBCnPPXnp0pTiPAyVJ9Rx+eaQsef3YYY5wCcUAIVJwSNwPQ9KcoCkcEDHrTgy+WgHA6kgcE00kleNpUDK8cfSgBRtGc4PHJ4xSMUOMc8djSEnB2sfpjj6UgwRxuxnJ2joPwoGORQQ2N3C8H06d6bgkAs2APYmpEIAbKllAw2D0pnYcH0GQaAFVSxAXqw5p2VKsgPJbH1+tIFXeBznOMDrRlAAG4OeMKRx70CG4KbTkgY4PFKAAuOxI7jFIHT+EcHk0iOhIAHzE9xQMXJB4JAp2SD948jvTDjeSVQdzn+lO3RuQR0xxhcUAGFyrDOz1Jz/WlAUJuLEnuSf6UEoQBlSeBux/9emhkHRQe52rQA8YwMu31p20hVYv17jsai3L5nMeOelPUhV3MDg9ADzQIbtOOrnv0HNGVJHOSBxkCglACTwTml2qFHr0wM5P+NAx7ICNuDtVe601gq42bSAvUcfnSgj7pIztxy3+NLkpn5ecZymT+dAhgXOF81ee4H/16ADkkspPPNMyqkAq456Af1p4bargptGOOOaBjTggBSGHX7vT6UEcH7vp0wPyoJDIqEAHORyBTgQFO4twMEA8/wD1qAGMp+XoQB6Uu1cAllz245puVIXGFwPxoyNuSWx6jFABsAc4AAHbaacAc7ev1BpPlJ+UnjkZOP1p7geZ86MQBgknrQAwRZY4VAeegNOQEgkIAOg470Hy/MLKWweoxjFNLer5z044oAfs3MCEBY9gSPzz/SmOP3jfKBk9M0qlT/C3uoyf/rU5lUiT5ht6YPPNADdh2DduIJ4AHagcAYIyCe+cUuDtG6QKpyAGGeP8KRtqxcyDIY47jFADlAw5wygA9AOaFXCnqDnjjr/nmkUfKeQcAnaf/wBVEZAHzFOCOcUALGSiMuNo78Ck5x1Yc06Nd2SCAvQEc/njpSAdCeOcd6AG/LuY47dsfzoxleEz355pOSwyf/rmlGCTw3pyxoGPYliMqCeBx0+lOOFLKVTbkcHt+dRkEYy3bIwf5mnKcnLPycnr7UEg6smQFU85PHBpACS2FQc5OKZjDdWAzyexoUIR8zkEcj0oGShcImQmM4OBxTCgV13ohOeWDEEU7A3JlmA6hielQ4AkYM5bB6/40AObJXoDg05QQSCgGV/iH/16ZgFgPMAJ9x/jQ+G4YknpxQAbPlIKjH+9/wDXpANxwVXHqpp6gBSQOBxgg/8A6qYV5HJz3zxkUASD7pAl4HOOgx70wYzjYp9wc07b5cZOVzgDoCB7cUzDlgQzHHcLigBSRsdNpx7tQwXaCYyWHVu1A9WZSOg7U4/MNoGxepAGc+tAEfy5HByOPlJwKeFDQhtvzA9+D/OkJUAEsduM9SMUrogRfnBJ59wPyoAUNgcRuR+f9KKQMFyNzNz15/pRQA51XBOzBBAGDgD86Nw52oQT15p0jSjHyoATkHJyfwpu9znLAj0Oc/nQIQsuTkcezUBlPyhMD03A0bmBLE7QP7xP86CzjJO3j360DHIyIrEptU4wCcZNNDKX+Tco6celPViwGMDnr+H5UgeTzSAQMHBoEKo3jJKlQMYY4NNYIvIY7u+DTtzRryxbjkF+KXdJnbtA9P8AOKAIwEHZj9KQbM55P1Gf1pw34JKrjHSgZ3DEW44z1zQMI22sxBOAOT27UgCrlhge4XrUkW7cfkBOOBkUm2Tadyge1AhAVPBLbi3U544px2ncqYBBzu9fypuHOF+X6Z9PwpcEIxKDk8jjj8qAGsUAAG447E0gYbcbMDd0yKUtjAwDxzk09SwUkxZB9TQMZIVBXOSMdAelKijcpC9QBxx/Oje5IOEHGcD/AOtShsHJQ/KORnn9aBDeq5IPGON9IGQk8nPYbulOVzswGRe2Dyf1pB5m0ZKnPPUUDFXHOQfbmnHBQcc554z+ZqMMxyrKG+tPXAUYjU/NnrQAnRmwck54LdP1pN2YiPmI92HH/wBanKx7qqrjIA5zTT8vysmT26ZoARcAAqp4B9MUqeSQCybmHQn+lKXKEKyKMfmaAf3bBl3noCDQAmV2IGUlc8EAZ/rShhhgctkYyetIDtcDbgE+2aex3kv5ePbOSaAI22eTwCPm5PH+fypAsYbAJXnHBxin4xH/AKvv6ZP6UAbmHyAHrzwKAGEoRwSTnuAf1pMZHVh346U53LcbAAf7o/rSbgc4jByMAHvQAHacZLHI7U92JzuLBe2APT2pDg48xSMcYz3pc5JAVTnjqRQAYQlyxB7jJzUSnAYb+vYHrUpKg4MbE+pBxjFR9z8me3Gf8aAQAAg5IHsM1KwXJOM8DnhaiVAASq855wTTvkz93BxjgdaAHBOABIceh4/pSKmfkyMg9ef1pNoyORjtjn880oZPLIyRzkjpmgBpRc5JGfQD+tJyBn/x4D+lOAGFAyx7AtRtAyMFSOwI4/CgB6twyjfuIAyRSbWKk91PQf8A66WNEDN5mc454zTB5YH3sEe3FACFXGCAfT/69OK/L8x5HbFGQf4sHPWkztUfd9zu5oGSSKQQcnOPSnKTs/jx75xUWVIJJAx70u6P7pVMjocnNAhMYwAfxpVYANvJ4wOCRmmyGPdgENjHIPNIrAKVGOtAD0HmSJheQTkn0pjbNxAYYPU8kU8Om5SwZhtIPGf0pN218ryMngjH9KAGNwuNxPpxgUAng8Zz124AoIIzlGHPoacsihx8px/sjFAAiq27cRhhz8vT396a6IpIBAAPQjGafxlhsxxTCuSD5Z+nQ0AOIUDaAT0ON2OaaSqZb5sHg9sinblCMNjcjPI/Oml8oCQ2T/jQAbkIwT9AeaMK0ecnI9CRTWZQMYPBp37sjrls8Y70ANO/bnI6ZzU0h3AOCOOOf51HtXOc5UHncOP0pzspI5IPpxjHtyaAE84pwJVH44opjlAcYH5UUDsTSyZwDt+9nGf8aYwB+YgYI65HFPyNoCxnryMkYpuRuBwcZ5wcfyoEKOyqFA559P0oyUJG1MY4weP06UFTy22QD3bFM24B2rgY7n/69Ah5xszsXk9M+30pXwJc7VYY4o8tlUfKFJ6ZOaCSW2ncxGQMmgCZG+XBDYx2Pv8AWonbc4Ow7fb2+lM2fMBsbHs1OwjMFXIBzwSBQAu3cpbaOO3+RTVOSMgHB9Tx+tPKpGchWLtzwcf0phUnHytjvnqKAFR1U8xj6GhigPygBO3OcUIDwcPx3x0oc7mJJY84B6UALna27t2zz/WnZPzKDkHoMcUxUycpuPYZxTufmbkHpgHn8qAIyTwMA445HSpI3YISgUe4BP8AWoyp3YKMvtupVjIyVU/U8YoGKCAQxAJHBBNPVwD12jGOuajLbgMhieOKcNxOPnAXoBQIEdgMBDgHOAaTHznnOSce3601RlyoBHPc4/8Ar0dVGFbOOm4f40DGhiDgAfTIwKf5mV2kfTJx/wDrpCCDxu69+lPjXCbwPmB5Gc0AIDkdCTgg9x+hpvDAZXHrT8fPzknBPX+uajwuDncRg5HoaAHMGKbsNjHGMcfrSfKAQUyeuec0MNq5y/PXHejGAcAkevpQAoJVVOPlz9P/AK1KMAEFAWYH5h1pm3ONxk56nFOBHOwtnB5AOf0oACBsxtbO7PINNUhSCQQAe3p+lACnKsGJPUUp4YDDKcnj1/WgB0joVUqG2jjOajVkYHGW468Z61JIzlFyzD1GMYpgOCM7jnvjNAC5z/DnI6jrRuj2kcnnjLe1Dr8gO8gdtvJNJkbSq557E80AOV13kCQpu7AdfwpqlQD3YjjA9KToigMNoOBhaFJ3Y8xPxHSgBTjOevPpTnYHOwhQRnGaaQfvF16+nSn5DOqkZx2PJNADdynGDg9+pFOjKMhAb8AM5phyc/vFU5yRz+VC5DZOw/jQAu4fLgp6UAbSUyMA4Gev6UOGMQLAEZ4IbNNCkkjGfr2oAmhB3Phfl7ndx+VIu04wIyeBjFMdMtkhQ315/WlGc5Knb2xzQAigA5Xk9Mk9KeQQnKHjr0wKjKgsRtOO+RTnDhdoTO30HP1oAXcQowpAH45NNOCSCuQfXjNISckbWJxwDQu5iEG4Hn1oAcVO1shiBxmheAdu4kjtSeW6jO1vyApAcrliSfTHFADyCxUK2Rn7yimOQspYsykHsc0MUBXJX/gI4/8ArUE7fu7T1xkUAB25yQ3I4wf8/wA6XgYyMA9wP/rUxCrZJZR65FOJLYxKPQ/LQAL1Py844zyaRgjcFiT3z1z7f4UE/vMM4J7Y4/WnsdhKkDOPvEYoAaVbb95wuOmKYTtBPzkewFCtgEBhz6E0A8HJGR7nFAxdxCYHyjPQf409HXGHzz24P4VHjgkkDPf/ACKTzNnzKFOD6ZIFAEhVCqlnLD06H/6/5UjncAGB2+rUxWJcqDnd/CetOcKMqAFIHQtk/jQAAhf4259BmimknP31H/AqKBErnP8AECRnJwaaMNnnkelOJLxj93wOSMUnK4Ow9ew70AKm7YQp3c9MnP4UbcEhWOR1B45p527AVVQ2eflpgBP8B/KgQpz5ahsKqn0z+tI2DuUNkBiAp5/xqQbRDuEYyD3XpTZT2KcE545BFADTGFY4yRnucUoCKVLN8ueR0xSNt3E7CAB6UqqUCnHyk8HFAyQgDgOO4xjt6dKhBOfvA9ep4xUuc/LsxkHB/wDrYpqfMxwMdcrt60CE5P3iM49Ke3DFgy4yD8rdKbng5AIIwc/1pJT8xyvHrjPFADnyACG+Y+nf9KaNzFsjBPUetBjG5SFDMehA6UAElgYznGeaAB93y5wDt5pFbhckdxQ2dgxF364zSxNxyuc+39KBjlVwARzzwMn/ACaayLuYhwAcY3cfzFISSufLwF68Yp0jAy7lTI4wCP8A61ADV6H95sGe5x+VOII4ByCDwW6/rQo2y5kQhs9SScUxgqnALAHqSBQAOQejD8ccVJGz4IEigDPGR+vFRvvAHy8HpSglhjZ06ZGaAHKBt25wSDwpI96aoGMCQk4PXinLgoAqYHIxx/hRuZUKYbBJ65H9aAGHaMBZPqNxpMg5PmMfbFDMSgIXgflSjcQcAj0oAQKCciQn8DTgYywBc7sccnikZnLbivpzilDMGxsy3oBQAwjIPz59MtT2JCgF1Y4PTjmmgEMw2Ek9MjNKMgALuU57CgBBvCA54/u4pu71Ze3oP6VIVcKoI+gI5/SmlXQjAPuaBgX3NzuHHXv+tLIgGMkFW/iYf0owwUPtznjgYzS4YqpVRjBztFAhGOPmBQY78UL83JKk4yM8/wCf0p27btJX69j+dRfKG+YEDPXPegB+xiQqptbgjP8AhT1DFvmZBtOME9TTHVPLTK5UH64P1pwJRyCBg/3vT65oANrhN5AOB68frimBGUhgqoc9silAhUMTDk5+9z0qNSoHDsfXk0ASMHMmNgY5zlutGRnBUqO3PFJuCncrNx15/wAaPlByM+pyaAHkquDtyG7cjPv1qMKGXow54IyQf1pysx+6d2e+7+tCJnJU4AwOaAEGxSM7uD06fpTmXnIyFx1DfpQu7O0PgHvjikERZASTjGN3PP6UDFYffweBjjODS5PygBgM8EmmbMknGML94HFO8voN598jBoEIc4XhFz68frSr90b+M56DOaGQICoxkHg55xS4wmAm7IB6bqAG71z7E8/Lmh8O7YViMf3Sc0oOc84B6hQc01lUMeiZx17/AJUAGNnGCM9s8UMwA5XGB6DFKuMHlMdcjvTcApkBGIP40DHrMgbhs57dKGlMjcA+gwP50zAI4CcHOaAvUgR49xQIMjdgFTxyMYoGWJI657jNLuIXaCMemKXGQqnbnsGB5/SgY3acH5eO56/nSDGA/l7gD0zgCnMoWTadmfYZ/wD1UD7wBePOQehJoEIDtnBA+UtxjBpZR+9OEB9Nw60vSYPuTB5OwHj8utLKUzvB3Ajrkg0AQHJPzIM/h/WipUCkHnv3INFAxVAPRCPcnGaQbNxAJyeeOlKSNrcqW6k7e350hYfqD6f1oEPRxtYBVYcdD3pDjzMbsD3PFSMwaLAj3c4xyce9MUqCTkA46cc0CAso58wcHgA08keUAXx/sE5ppAIGEB59cYpwChASuSe/X/8AVQBGcZAZwp9OtSuVEKKX59QcfpT1Vz8ycDpnsKbOTvAAUAenP50AR7iSAJWzxjg0rbC24MOc9OOKWPG9cqufYf1ppbYxBAGB2Pb8aAEyBgFyMn1pBsOSz/iKcrjAAVCPc9c/jSuRnKnHPUHGKBiMV3AFiOOmMYpdy5yTkEHkcD6mhiobPzf7zNmlyETLH5sDA9KBDTs8oASHIPAHSmrgPtLHHuM0934HIxnhs/8A1qaGAJO7HrgCgYqGIiRDJx1FKcHDtJkleAVA/Wk4KndHww4Ljt9KJAqykKMHoeCKBDC6FyeuSMgevensRvO3cRnoaEd2lAUqnr3H0GaTOX5DEkd+f0oGR5AUBVI/rTlKqG3cLx3xS55z0x6f4U7zDhgse498n+hoAUSJgEKUU4piLHuxkCkEu5uSDxwCM09G25JAPGANmMUANx8ucNg9wc//AKqQBCAQAT+JpuApAZceozilU5bG7B9ADk0AI20Lgsc91yT/ACqQmJiSQeeCu4/yNNwdyq2F5/i5P6U7ccNjBbuc5/WgBsLHJ+baCOo4oLAJwD97Od3FKr7UIBbBPPTikJCorDZuBPUHA+lACuSCPMwCeQAQaYHT3PHA5pxkdz87ITjqDjikBkYnJ+ueM/hQAHYFwfkPXrzj3pSY2jXnJHHTNDeafTjjHH9eaQBsntkelAxVYFAFbBA5GMUIrOTluO45/wAKD5gDDA57gc0pRyTtA6clu9AgPONp+b3HX/CkyqMW3HJ/ix0pzBwSP0GaYQ4VlHynsDQA8McsvmEEnPJ6Cmbs5JORnrinSBhLkoT/ALw4/OmgFckIpXJ6gYzQAoJbq5I9QvNA+92PHpTVwTyoz3U0YXn5eVPTrQA4BWPbIHZTmjaTjAGO5Y0DaUPXbnqP/wBdIAoOTkjPPPWgBzYjY8ZPYgH+opnYZV80OQT1PPcmnK+xiDv6cqy5BoGI+QckNz7cflSJjftbC59OKJWH3lJC9AMUBypB3HHXnvQAgJB/iK+oqT5yME5PrmmF+pCrjPBFPwD8xYDsTnrQIApydyMrEZFOmCq3TtnmmK3JHDDB5x3pz7io2vuBGOR/9agOo3hmyIwR9f8A69BKEEkYGP4hz1pozjginKWYttIYd+5oAAqFl+Tnpz3/AApqhVx+7f8A4Cc/5FOXg4Zx97pgGjc28guo/CgBMHoydsYzTwB5nl7GHHPOcCos8YMiEegAp68MMEMgOcMMZoAQhjKMrjOM5OT/ACpQACdqnGRyDinTFPOBVgGPXvTD95gsnHoeooACAVDFMjJHrTWwB8itu709fu438+p/x9KjOM/O6HmgaFKZPAf8qKXOejj/AMeH9aKAHqzBz8oOB0wOaH3h/mXgc5FIxZjnJXjkmg7AAwZ+f4sY/rQIlLPIMDOBgZPX8qYxbABPfjjig4ZTulByO/rTM8AByeeg6fpQIdnjtjPJIP8AKlLsIwu1cHkcf0pCrbCS2OehHX8qUb2Q7cYB7EZoADNIx2R5YZHA/wA80shJwGwWHUnNJkj5l5J5wASP0ofI2kEFQOmMY/lQAoOHH7oEdRzQ82ZV/d7DjFNBO7dvQAHHfj9ae7u5HzxEZ4IB598ZoARWxztJAB5IzSsSXJVNue4PWmliMEyLxwGzj8P/AK9LI5MmQACe2KBiPkDbt47jBNSPIgj2AnPTG3FQMMMWLgN6ZIp4dgCuc9zjn88c0AN4zu2nHtzTt56hTjp0zSlHwcnaBxnGKTcSP9ZyDjBoAWN8BlKjGDgbf5+lEhwQwQLkcj1pS8gCnPqO5Boky2GLEZGSCOlADCCxG1Cw4JBFPOFkLFAMseQKarFMHeuAR94804ggY8xjg5GQcGgBg5bhCeeuMZpSTknZxz7/AK5puGXkEZHRSMf5+nWlIKseo9Nv/wBegBFbEgHH5U6JsKUAHPONpOKTBUj7x/DH8hSBjtK8AHr8vX6igBF7dh2wKVsrgYLE8nHb9KTnGFcZHp/+qjcxbvn2P/1qAHMxYgshByOnf60F8rgR8Z7E0pD797PzxxsPNJJ5n97gMSN3WgACloTwMAg0gA7oFOT3xSpI4UjCDIz/AJ4pu8lCpwT2PpQA05LDLE4HTPFO6/d4PTr0pABt6Y6+4B9+aUlcDJAGeh7UDGEZTKqSR15oVQVGY+M807aD0Uke3WkyoGME565NACohPG0bT6nHFKGZHICZwcEjjNLGAcr8wyM4HOaYHUyEgPkd1YHFACuvUhAQT6YFJtHQouM+tOfJkYjce/B/mKTduGSue3U0CDYd/EecevWkYHvGeKcVy2dpJx3JJH88Ui7lzlnz1IyaBiYOCNvP40pBXLEH9Tg0AAk/Kd3fPP8ASnEAHO7p3oAam7liW5H3etO2jOVyDnPA6fWhgoHKDOepIOaOdxCkjHpQIcflcdlGABnAofLk5kVvmwF54pBGxkOIx97JIzx+GKbhknJ2MxycFiDQAj4U/LkjH0pvIYdgD2FK/BOVIGeOeP1xQM/4GgYpIOSu0r2NKSecEj6rQ2AxCsGHtyBSDBfkAD0PFAC7yrYMgx3wBT2yXLMFbjg+gpSMLjORzxngcVGUTIwCDjn3/WgQ0D5vugsfYHNSKQQx3Ae+cY/WmqASD2PdWJpyMDnI4waAYgJAVl2kEdv/AK1EZOdo/EdqAAW42Z64z+tKPvD5UPOMHigBgyG+9jNP+8oHJJ4GO9NLqGbPljJ6g0i4LYGCD1A5/pQA5+Dy2T1Kk9PxphUocBsZ5xU7SBgdqDAHUjP+BpGSMIrAHcTyM4/OgBmSVGCce5oIbaAFPHfPA/Cl2nZu4x+ZNNGCOELe+f8A69ADgmVGWQH3Aop4yB8yJk89cUUCGr1OeeOo5pSzMpbgAcAnr9KYoDMQSoHTnjP6U+RNr4DKuRnAOKAEGApIPOByRSEsVO52Vum3bxSLwPujkYyTijqpGF2+u40DAcL1GfyzT1OD1BHsf/rVHggHC4B5GTj9Kco6Db8xPc0ASRyBiCqrwPvAcj9OaY2Q2cMSDjpjP4YpUJMo52n1HH9aVgzOx4YcfMGz+JoENUkMMLkj/Z7UrNtkJKgj+9twKZtU/NtyMnnrSk7mGI5Bu6Dd/SgYpZg27bnB4pX3Eg4ySOenWmMqkn9yRnjnnH+NOyDtUEkjgB+aAGFm65JPqRTlkJBXzPzpjKRzwBj0wKkXmNjgHaOMN0oAaxZmzwCeeO9Sbv3W07Sw54AqNo1JyEx6k8Cm7eAMKCfegCTzhtwAOvOD1oZw4UpgHGCCRTAjgZwOD7U5gB0VQPU5/rQAKQzA7lU+44pXYFshuvOOCKYCuQCFUe7Yp7FsspCYPOAeKAGNns4Zfwp27OSSCp554IphG7AIUf7tTGPKscLjgccUARscFXxx6jilbO4jjdnPJ5oAw44G3pzyaRkKsQDxn1oASRXBweR2JpUbOB+6wTj8aYBknG3pnrTnRgQ4Cg+oOaABg2cHaxA5BGTxQzblXlePwx+FIw/dhyoOe4zz696RueMYXPQ0ASJgH7w/M00LubGDxzz2poIICNhc+lIwGfvkn3oAc4weQxPGDij+HgsD1+XmmgH5QG68cU5gf4nOO3HNAwcKEAy+TycjmmquM8sAOOmKewZlGZBjt6/ypuS3WQGgQqAMDyM9MFRTdwPLMRnpzinqGXcM+mduaI4yMAMADxQAhYg4LNx+AFAyzBcOAfw/WgxttJLY75zg4oKtn7ynnqKAB1AbOWx2NNIwoOXJPfripSpB+Xp6fNx+lJsypO4YXvmgCNVBJJZvfkc05EG7+Ln27fWlAJHByAcYzTeVJ+fcM8880DHkEofmPPJwtRhUOCDgeu3rTwCoBG7IJGOCcfhSBTgAkEdOcflQABNjblYf3hhRx+tBVsn5jjrg4yfWnhXGcSDGBnJqILuBY7evUnH6UCFKgEYxj26UhWIdQPoOpoCnkblx35oCkfLkY6dM0DFdYy21GZh6ntSoV8ps84bpnFOZT5m0bVHGAxximtuzkDHqRQA5SmOOD2yaNuVH7vjudxyfzpASw64x78f5/GpF2i3OUwSMZP8A+qgREhVn3c49S2aerIkgGDn+VIm7PyowPc9qBgNxhVJxz0oAQlBzzjg9c4/SlRoQ53qpHbjNDuvRWjIwMcU6GRFlIOEyOvTFADPMQOSGHHvTkUSPkldvdj0FDl95BP0LHrTomG7y84BHb/GgBmYy5CHI3dP/ANVKAhBA4bqOeSaDIFYj/wDUfxpVYGMgY3D16YoAayxgEMATntzR8jJw/Pr1p24bcEAEdcU0HaBlcg8j2oAkjCKu1pBkHuM0URsApC88/wCe1FAiGEn7ay5+USYA7fdpZwElKqMAleB9aKKB9QkAB4AHTpUiAMrbhnHrRRQBEv8AqCe+VNIzsqrtYjluh96KKAHoT5i8n71OjG52B5AXjNFFACLyCOw7U9hgDHfFFFAhbRVeQ7gG+UdRnvUMwAPAx82OPSiigYwkndk/xrUjfdT3HPvRRQAswAmOAB8gP61HCNzqDyPQ/QUUUAKflRccZYZxUl2oRTtAXg9BiiigCFDwp771H4UtySJ2AOOn86KKAF/jkHYdB6cVDKB9oHHpRRQA9Pv/AE6fnU0yKLeFgoBOMkDrRRQAyQATcDtTSAYySMnBoooAZbkvANx3ZIznnNOIB28dSKKKBkpVfLBwM/SmSKAjEAdDRRQJCwKpbBUEbe4piAZbjp0oooAVgCTkA/MR+FRMSJcA8ZHFFFAx+BuC4439KllACMMDAU49uKKKBFYHLqOxUE+/NIjMZBlievU0UUDJMnyAcnOetIzH5Tk880UUAJIT8vJ6NToSTMATkbjx+FFFAMdbEl3ySfnI/nSREnGTnI5z9aKKAGxOzMNzE525yatRKrQyMQCwYgEjkc0UUAAUNJggEZ6H6Ux+IyRwc9R9DRRQCEi+4x7gilwN3Tvj8MGiigBwH+jM38QPB7inSADyeBy2D7iiigRFP8i4X5eO3FTWoBkGRnkj8KKKA6Bc/KZAOBgdPrUkQGzp3/rRRQLoQsAZJAQCMjj8KfGAGYAAUUUA9iOJQHzgZ3AfpSucWgYcMTyR1PIoooGK3p239PwqJSdzc/w5oooBFkcKMelFFFID/9k="/>
          <p:cNvSpPr>
            <a:spLocks noChangeAspect="1" noChangeArrowheads="1"/>
          </p:cNvSpPr>
          <p:nvPr/>
        </p:nvSpPr>
        <p:spPr bwMode="auto">
          <a:xfrm>
            <a:off x="-2020570" y="11461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-15432" y="30474"/>
            <a:ext cx="6900815" cy="9898063"/>
          </a:xfrm>
          <a:prstGeom prst="rect">
            <a:avLst/>
          </a:prstGeom>
          <a:solidFill>
            <a:srgbClr val="A0BF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-15431" y="-15552"/>
            <a:ext cx="6900815" cy="1224135"/>
          </a:xfrm>
          <a:prstGeom prst="rect">
            <a:avLst/>
          </a:prstGeom>
          <a:solidFill>
            <a:srgbClr val="458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1340768" y="8193360"/>
            <a:ext cx="4464496" cy="0"/>
          </a:xfrm>
          <a:prstGeom prst="line">
            <a:avLst/>
          </a:prstGeom>
          <a:ln w="76200" cap="rnd">
            <a:headEnd type="none" w="med" len="med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/>
        </p:nvGrpSpPr>
        <p:grpSpPr>
          <a:xfrm>
            <a:off x="1052736" y="2504728"/>
            <a:ext cx="4752528" cy="5688632"/>
            <a:chOff x="1412776" y="2648743"/>
            <a:chExt cx="4752528" cy="4104457"/>
          </a:xfrm>
        </p:grpSpPr>
        <p:grpSp>
          <p:nvGrpSpPr>
            <p:cNvPr id="31" name="组合 30"/>
            <p:cNvGrpSpPr/>
            <p:nvPr/>
          </p:nvGrpSpPr>
          <p:grpSpPr>
            <a:xfrm>
              <a:off x="1412776" y="2648743"/>
              <a:ext cx="4752528" cy="1368152"/>
              <a:chOff x="1412776" y="2648744"/>
              <a:chExt cx="4752528" cy="1368152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412776" y="2648744"/>
                <a:ext cx="4752528" cy="0"/>
              </a:xfrm>
              <a:prstGeom prst="line">
                <a:avLst/>
              </a:prstGeom>
              <a:ln w="76200" cap="rnd">
                <a:headEnd type="none" w="med" len="med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6163536" y="2648744"/>
                <a:ext cx="1768" cy="1368152"/>
              </a:xfrm>
              <a:prstGeom prst="line">
                <a:avLst/>
              </a:prstGeom>
              <a:ln w="76200" cap="rnd">
                <a:headEnd type="none" w="med" len="med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/>
          </p:nvGrpSpPr>
          <p:grpSpPr>
            <a:xfrm flipH="1">
              <a:off x="1412776" y="4016894"/>
              <a:ext cx="4752528" cy="1368152"/>
              <a:chOff x="1412776" y="2648744"/>
              <a:chExt cx="4752528" cy="1368152"/>
            </a:xfrm>
          </p:grpSpPr>
          <p:cxnSp>
            <p:nvCxnSpPr>
              <p:cNvPr id="33" name="直接连接符 32"/>
              <p:cNvCxnSpPr/>
              <p:nvPr/>
            </p:nvCxnSpPr>
            <p:spPr>
              <a:xfrm>
                <a:off x="1412776" y="2648744"/>
                <a:ext cx="4752528" cy="0"/>
              </a:xfrm>
              <a:prstGeom prst="line">
                <a:avLst/>
              </a:prstGeom>
              <a:ln w="76200" cap="rnd">
                <a:headEnd type="none" w="med" len="med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6163536" y="2648744"/>
                <a:ext cx="1768" cy="1368152"/>
              </a:xfrm>
              <a:prstGeom prst="line">
                <a:avLst/>
              </a:prstGeom>
              <a:ln w="76200" cap="rnd">
                <a:headEnd type="none" w="med" len="med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组合 34"/>
            <p:cNvGrpSpPr/>
            <p:nvPr/>
          </p:nvGrpSpPr>
          <p:grpSpPr>
            <a:xfrm>
              <a:off x="1412776" y="5385048"/>
              <a:ext cx="4752528" cy="1368152"/>
              <a:chOff x="1412776" y="2648744"/>
              <a:chExt cx="4752528" cy="1368152"/>
            </a:xfrm>
          </p:grpSpPr>
          <p:cxnSp>
            <p:nvCxnSpPr>
              <p:cNvPr id="36" name="直接连接符 35"/>
              <p:cNvCxnSpPr/>
              <p:nvPr/>
            </p:nvCxnSpPr>
            <p:spPr>
              <a:xfrm>
                <a:off x="1412776" y="2648744"/>
                <a:ext cx="4752528" cy="0"/>
              </a:xfrm>
              <a:prstGeom prst="line">
                <a:avLst/>
              </a:prstGeom>
              <a:ln w="76200" cap="rnd">
                <a:headEnd type="none" w="med" len="med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6163536" y="2648744"/>
                <a:ext cx="1768" cy="1368152"/>
              </a:xfrm>
              <a:prstGeom prst="line">
                <a:avLst/>
              </a:prstGeom>
              <a:ln w="76200" cap="rnd">
                <a:headEnd type="none" w="med" len="med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流程图: 联系 46"/>
          <p:cNvSpPr/>
          <p:nvPr/>
        </p:nvSpPr>
        <p:spPr>
          <a:xfrm>
            <a:off x="2060848" y="2387784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1" name="流程图: 联系 50"/>
          <p:cNvSpPr/>
          <p:nvPr/>
        </p:nvSpPr>
        <p:spPr>
          <a:xfrm>
            <a:off x="3933056" y="8085348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2" name="流程图: 联系 51"/>
          <p:cNvSpPr/>
          <p:nvPr/>
        </p:nvSpPr>
        <p:spPr>
          <a:xfrm>
            <a:off x="3933056" y="6189135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3" name="流程图: 联系 52"/>
          <p:cNvSpPr/>
          <p:nvPr/>
        </p:nvSpPr>
        <p:spPr>
          <a:xfrm>
            <a:off x="2060848" y="6189135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4" name="流程图: 联系 53"/>
          <p:cNvSpPr/>
          <p:nvPr/>
        </p:nvSpPr>
        <p:spPr>
          <a:xfrm>
            <a:off x="3933056" y="4277516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5" name="流程图: 联系 54"/>
          <p:cNvSpPr/>
          <p:nvPr/>
        </p:nvSpPr>
        <p:spPr>
          <a:xfrm>
            <a:off x="2060848" y="4292925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6" name="流程图: 联系 55"/>
          <p:cNvSpPr/>
          <p:nvPr/>
        </p:nvSpPr>
        <p:spPr>
          <a:xfrm>
            <a:off x="3933056" y="2387784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7" name="流程图: 联系 56"/>
          <p:cNvSpPr/>
          <p:nvPr/>
        </p:nvSpPr>
        <p:spPr>
          <a:xfrm>
            <a:off x="2060848" y="8085348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44766" y="-13811"/>
            <a:ext cx="3780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  <a:latin typeface="Gill Sans Ultra Bold" panose="020B0A02020104020203" pitchFamily="34" charset="0"/>
              </a:rPr>
              <a:t>T</a:t>
            </a:r>
            <a:r>
              <a:rPr lang="en-US" altLang="zh-CN" sz="36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op </a:t>
            </a:r>
            <a:r>
              <a:rPr lang="en-US" altLang="zh-CN" sz="36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100</a:t>
            </a:r>
            <a:endParaRPr lang="zh-CN" altLang="en-US" sz="3600" dirty="0">
              <a:solidFill>
                <a:schemeClr val="bg1"/>
              </a:solidFill>
              <a:latin typeface="Gill Sans Ultra Bold" panose="020B0A02020104020203" pitchFamily="34" charset="0"/>
            </a:endParaRPr>
          </a:p>
        </p:txBody>
      </p:sp>
      <p:pic>
        <p:nvPicPr>
          <p:cNvPr id="60" name="图片 59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64565" b="75676" l="67000" r="94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0513" y="30385"/>
            <a:ext cx="4248256" cy="2829338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64565" b="75676" l="67000" r="94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50998"/>
            <a:ext cx="4248256" cy="2829338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64565" b="75676" l="67000" r="94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7762" y="1928664"/>
            <a:ext cx="4248256" cy="2829338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64565" b="75676" l="67000" r="94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85" y="1928664"/>
            <a:ext cx="4248256" cy="2829338"/>
          </a:xfrm>
          <a:prstGeom prst="rect">
            <a:avLst/>
          </a:prstGeom>
        </p:spPr>
      </p:pic>
      <p:pic>
        <p:nvPicPr>
          <p:cNvPr id="64" name="图片 63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64565" b="75676" l="67000" r="94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1520" y="3872880"/>
            <a:ext cx="4248256" cy="2829338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64565" b="75676" l="67000" r="94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67" y="3872880"/>
            <a:ext cx="4248256" cy="2829338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64565" b="75676" l="67000" r="94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7705" y="5745088"/>
            <a:ext cx="4248256" cy="2829338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64565" b="75676" l="67000" r="94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3" y="5745088"/>
            <a:ext cx="4248256" cy="2829338"/>
          </a:xfrm>
          <a:prstGeom prst="rect">
            <a:avLst/>
          </a:prstGeom>
        </p:spPr>
      </p:pic>
      <p:sp>
        <p:nvSpPr>
          <p:cNvPr id="72" name="流程图: 联系 71"/>
          <p:cNvSpPr/>
          <p:nvPr/>
        </p:nvSpPr>
        <p:spPr>
          <a:xfrm>
            <a:off x="8973616" y="4508949"/>
            <a:ext cx="874007" cy="866856"/>
          </a:xfrm>
          <a:custGeom>
            <a:avLst/>
            <a:gdLst/>
            <a:ahLst/>
            <a:cxnLst/>
            <a:rect l="l" t="t" r="r" b="b"/>
            <a:pathLst>
              <a:path w="1332148" h="1491732">
                <a:moveTo>
                  <a:pt x="657073" y="0"/>
                </a:moveTo>
                <a:lnTo>
                  <a:pt x="791964" y="172275"/>
                </a:lnTo>
                <a:cubicBezTo>
                  <a:pt x="1099710" y="230405"/>
                  <a:pt x="1332148" y="500887"/>
                  <a:pt x="1332148" y="825658"/>
                </a:cubicBezTo>
                <a:cubicBezTo>
                  <a:pt x="1332148" y="1193521"/>
                  <a:pt x="1033937" y="1491732"/>
                  <a:pt x="666074" y="1491732"/>
                </a:cubicBezTo>
                <a:cubicBezTo>
                  <a:pt x="298211" y="1491732"/>
                  <a:pt x="0" y="1193521"/>
                  <a:pt x="0" y="825658"/>
                </a:cubicBezTo>
                <a:cubicBezTo>
                  <a:pt x="0" y="508712"/>
                  <a:pt x="221372" y="243471"/>
                  <a:pt x="518211" y="177346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1772816" y="2603808"/>
            <a:ext cx="720080" cy="1080120"/>
          </a:xfrm>
          <a:custGeom>
            <a:avLst/>
            <a:gdLst/>
            <a:ahLst/>
            <a:cxnLst/>
            <a:rect l="l" t="t" r="r" b="b"/>
            <a:pathLst>
              <a:path w="720080" h="1080120">
                <a:moveTo>
                  <a:pt x="576064" y="0"/>
                </a:moveTo>
                <a:lnTo>
                  <a:pt x="576064" y="144016"/>
                </a:lnTo>
                <a:lnTo>
                  <a:pt x="600064" y="144016"/>
                </a:lnTo>
                <a:cubicBezTo>
                  <a:pt x="666347" y="144016"/>
                  <a:pt x="720080" y="197749"/>
                  <a:pt x="720080" y="264032"/>
                </a:cubicBezTo>
                <a:lnTo>
                  <a:pt x="720080" y="960104"/>
                </a:lnTo>
                <a:cubicBezTo>
                  <a:pt x="720080" y="1026387"/>
                  <a:pt x="666347" y="1080120"/>
                  <a:pt x="600064" y="1080120"/>
                </a:cubicBezTo>
                <a:lnTo>
                  <a:pt x="120016" y="1080120"/>
                </a:lnTo>
                <a:cubicBezTo>
                  <a:pt x="53733" y="1080120"/>
                  <a:pt x="0" y="1026387"/>
                  <a:pt x="0" y="960104"/>
                </a:cubicBezTo>
                <a:lnTo>
                  <a:pt x="0" y="264032"/>
                </a:lnTo>
                <a:cubicBezTo>
                  <a:pt x="0" y="197749"/>
                  <a:pt x="53733" y="144016"/>
                  <a:pt x="120016" y="144016"/>
                </a:cubicBezTo>
                <a:lnTo>
                  <a:pt x="432048" y="144016"/>
                </a:lnTo>
                <a:close/>
              </a:path>
            </a:pathLst>
          </a:custGeom>
          <a:solidFill>
            <a:srgbClr val="3E3F91">
              <a:alpha val="73000"/>
            </a:srgbClr>
          </a:solidFill>
          <a:ln w="28575"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1"/>
          <p:cNvSpPr/>
          <p:nvPr/>
        </p:nvSpPr>
        <p:spPr>
          <a:xfrm>
            <a:off x="3681028" y="2581395"/>
            <a:ext cx="720080" cy="1080120"/>
          </a:xfrm>
          <a:custGeom>
            <a:avLst/>
            <a:gdLst/>
            <a:ahLst/>
            <a:cxnLst/>
            <a:rect l="l" t="t" r="r" b="b"/>
            <a:pathLst>
              <a:path w="720080" h="1080120">
                <a:moveTo>
                  <a:pt x="576064" y="0"/>
                </a:moveTo>
                <a:lnTo>
                  <a:pt x="576064" y="144016"/>
                </a:lnTo>
                <a:lnTo>
                  <a:pt x="600064" y="144016"/>
                </a:lnTo>
                <a:cubicBezTo>
                  <a:pt x="666347" y="144016"/>
                  <a:pt x="720080" y="197749"/>
                  <a:pt x="720080" y="264032"/>
                </a:cubicBezTo>
                <a:lnTo>
                  <a:pt x="720080" y="960104"/>
                </a:lnTo>
                <a:cubicBezTo>
                  <a:pt x="720080" y="1026387"/>
                  <a:pt x="666347" y="1080120"/>
                  <a:pt x="600064" y="1080120"/>
                </a:cubicBezTo>
                <a:lnTo>
                  <a:pt x="120016" y="1080120"/>
                </a:lnTo>
                <a:cubicBezTo>
                  <a:pt x="53733" y="1080120"/>
                  <a:pt x="0" y="1026387"/>
                  <a:pt x="0" y="960104"/>
                </a:cubicBezTo>
                <a:lnTo>
                  <a:pt x="0" y="264032"/>
                </a:lnTo>
                <a:cubicBezTo>
                  <a:pt x="0" y="197749"/>
                  <a:pt x="53733" y="144016"/>
                  <a:pt x="120016" y="144016"/>
                </a:cubicBezTo>
                <a:lnTo>
                  <a:pt x="432048" y="144016"/>
                </a:lnTo>
                <a:close/>
              </a:path>
            </a:pathLst>
          </a:custGeom>
          <a:solidFill>
            <a:srgbClr val="87B145"/>
          </a:solidFill>
          <a:ln w="28575"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1"/>
          <p:cNvSpPr/>
          <p:nvPr/>
        </p:nvSpPr>
        <p:spPr>
          <a:xfrm>
            <a:off x="1808820" y="4508949"/>
            <a:ext cx="720080" cy="1080120"/>
          </a:xfrm>
          <a:custGeom>
            <a:avLst/>
            <a:gdLst/>
            <a:ahLst/>
            <a:cxnLst/>
            <a:rect l="l" t="t" r="r" b="b"/>
            <a:pathLst>
              <a:path w="720080" h="1080120">
                <a:moveTo>
                  <a:pt x="576064" y="0"/>
                </a:moveTo>
                <a:lnTo>
                  <a:pt x="576064" y="144016"/>
                </a:lnTo>
                <a:lnTo>
                  <a:pt x="600064" y="144016"/>
                </a:lnTo>
                <a:cubicBezTo>
                  <a:pt x="666347" y="144016"/>
                  <a:pt x="720080" y="197749"/>
                  <a:pt x="720080" y="264032"/>
                </a:cubicBezTo>
                <a:lnTo>
                  <a:pt x="720080" y="960104"/>
                </a:lnTo>
                <a:cubicBezTo>
                  <a:pt x="720080" y="1026387"/>
                  <a:pt x="666347" y="1080120"/>
                  <a:pt x="600064" y="1080120"/>
                </a:cubicBezTo>
                <a:lnTo>
                  <a:pt x="120016" y="1080120"/>
                </a:lnTo>
                <a:cubicBezTo>
                  <a:pt x="53733" y="1080120"/>
                  <a:pt x="0" y="1026387"/>
                  <a:pt x="0" y="960104"/>
                </a:cubicBezTo>
                <a:lnTo>
                  <a:pt x="0" y="264032"/>
                </a:lnTo>
                <a:cubicBezTo>
                  <a:pt x="0" y="197749"/>
                  <a:pt x="53733" y="144016"/>
                  <a:pt x="120016" y="144016"/>
                </a:cubicBezTo>
                <a:lnTo>
                  <a:pt x="432048" y="1440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1"/>
          <p:cNvSpPr/>
          <p:nvPr/>
        </p:nvSpPr>
        <p:spPr>
          <a:xfrm>
            <a:off x="3681028" y="4493540"/>
            <a:ext cx="720080" cy="1080120"/>
          </a:xfrm>
          <a:custGeom>
            <a:avLst/>
            <a:gdLst/>
            <a:ahLst/>
            <a:cxnLst/>
            <a:rect l="l" t="t" r="r" b="b"/>
            <a:pathLst>
              <a:path w="720080" h="1080120">
                <a:moveTo>
                  <a:pt x="576064" y="0"/>
                </a:moveTo>
                <a:lnTo>
                  <a:pt x="576064" y="144016"/>
                </a:lnTo>
                <a:lnTo>
                  <a:pt x="600064" y="144016"/>
                </a:lnTo>
                <a:cubicBezTo>
                  <a:pt x="666347" y="144016"/>
                  <a:pt x="720080" y="197749"/>
                  <a:pt x="720080" y="264032"/>
                </a:cubicBezTo>
                <a:lnTo>
                  <a:pt x="720080" y="960104"/>
                </a:lnTo>
                <a:cubicBezTo>
                  <a:pt x="720080" y="1026387"/>
                  <a:pt x="666347" y="1080120"/>
                  <a:pt x="600064" y="1080120"/>
                </a:cubicBezTo>
                <a:lnTo>
                  <a:pt x="120016" y="1080120"/>
                </a:lnTo>
                <a:cubicBezTo>
                  <a:pt x="53733" y="1080120"/>
                  <a:pt x="0" y="1026387"/>
                  <a:pt x="0" y="960104"/>
                </a:cubicBezTo>
                <a:lnTo>
                  <a:pt x="0" y="264032"/>
                </a:lnTo>
                <a:cubicBezTo>
                  <a:pt x="0" y="197749"/>
                  <a:pt x="53733" y="144016"/>
                  <a:pt x="120016" y="144016"/>
                </a:cubicBezTo>
                <a:lnTo>
                  <a:pt x="432048" y="144016"/>
                </a:lnTo>
                <a:close/>
              </a:path>
            </a:pathLst>
          </a:custGeom>
          <a:solidFill>
            <a:srgbClr val="B6877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1"/>
          <p:cNvSpPr/>
          <p:nvPr/>
        </p:nvSpPr>
        <p:spPr>
          <a:xfrm>
            <a:off x="1808820" y="6393474"/>
            <a:ext cx="720080" cy="1080120"/>
          </a:xfrm>
          <a:custGeom>
            <a:avLst/>
            <a:gdLst/>
            <a:ahLst/>
            <a:cxnLst/>
            <a:rect l="l" t="t" r="r" b="b"/>
            <a:pathLst>
              <a:path w="720080" h="1080120">
                <a:moveTo>
                  <a:pt x="576064" y="0"/>
                </a:moveTo>
                <a:lnTo>
                  <a:pt x="576064" y="144016"/>
                </a:lnTo>
                <a:lnTo>
                  <a:pt x="600064" y="144016"/>
                </a:lnTo>
                <a:cubicBezTo>
                  <a:pt x="666347" y="144016"/>
                  <a:pt x="720080" y="197749"/>
                  <a:pt x="720080" y="264032"/>
                </a:cubicBezTo>
                <a:lnTo>
                  <a:pt x="720080" y="960104"/>
                </a:lnTo>
                <a:cubicBezTo>
                  <a:pt x="720080" y="1026387"/>
                  <a:pt x="666347" y="1080120"/>
                  <a:pt x="600064" y="1080120"/>
                </a:cubicBezTo>
                <a:lnTo>
                  <a:pt x="120016" y="1080120"/>
                </a:lnTo>
                <a:cubicBezTo>
                  <a:pt x="53733" y="1080120"/>
                  <a:pt x="0" y="1026387"/>
                  <a:pt x="0" y="960104"/>
                </a:cubicBezTo>
                <a:lnTo>
                  <a:pt x="0" y="264032"/>
                </a:lnTo>
                <a:cubicBezTo>
                  <a:pt x="0" y="197749"/>
                  <a:pt x="53733" y="144016"/>
                  <a:pt x="120016" y="144016"/>
                </a:cubicBezTo>
                <a:lnTo>
                  <a:pt x="432048" y="144016"/>
                </a:lnTo>
                <a:close/>
              </a:path>
            </a:pathLst>
          </a:custGeom>
          <a:solidFill>
            <a:srgbClr val="F9A521">
              <a:alpha val="76000"/>
            </a:srgb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49" name="圆角矩形 1"/>
          <p:cNvSpPr/>
          <p:nvPr/>
        </p:nvSpPr>
        <p:spPr>
          <a:xfrm>
            <a:off x="3681028" y="6393160"/>
            <a:ext cx="720080" cy="1080120"/>
          </a:xfrm>
          <a:custGeom>
            <a:avLst/>
            <a:gdLst/>
            <a:ahLst/>
            <a:cxnLst/>
            <a:rect l="l" t="t" r="r" b="b"/>
            <a:pathLst>
              <a:path w="720080" h="1080120">
                <a:moveTo>
                  <a:pt x="576064" y="0"/>
                </a:moveTo>
                <a:lnTo>
                  <a:pt x="576064" y="144016"/>
                </a:lnTo>
                <a:lnTo>
                  <a:pt x="600064" y="144016"/>
                </a:lnTo>
                <a:cubicBezTo>
                  <a:pt x="666347" y="144016"/>
                  <a:pt x="720080" y="197749"/>
                  <a:pt x="720080" y="264032"/>
                </a:cubicBezTo>
                <a:lnTo>
                  <a:pt x="720080" y="960104"/>
                </a:lnTo>
                <a:cubicBezTo>
                  <a:pt x="720080" y="1026387"/>
                  <a:pt x="666347" y="1080120"/>
                  <a:pt x="600064" y="1080120"/>
                </a:cubicBezTo>
                <a:lnTo>
                  <a:pt x="120016" y="1080120"/>
                </a:lnTo>
                <a:cubicBezTo>
                  <a:pt x="53733" y="1080120"/>
                  <a:pt x="0" y="1026387"/>
                  <a:pt x="0" y="960104"/>
                </a:cubicBezTo>
                <a:lnTo>
                  <a:pt x="0" y="264032"/>
                </a:lnTo>
                <a:cubicBezTo>
                  <a:pt x="0" y="197749"/>
                  <a:pt x="53733" y="144016"/>
                  <a:pt x="120016" y="144016"/>
                </a:cubicBezTo>
                <a:lnTo>
                  <a:pt x="432048" y="1440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圆角矩形 1"/>
          <p:cNvSpPr/>
          <p:nvPr/>
        </p:nvSpPr>
        <p:spPr>
          <a:xfrm>
            <a:off x="3681028" y="8301372"/>
            <a:ext cx="720080" cy="1080120"/>
          </a:xfrm>
          <a:custGeom>
            <a:avLst/>
            <a:gdLst/>
            <a:ahLst/>
            <a:cxnLst/>
            <a:rect l="l" t="t" r="r" b="b"/>
            <a:pathLst>
              <a:path w="720080" h="1080120">
                <a:moveTo>
                  <a:pt x="576064" y="0"/>
                </a:moveTo>
                <a:lnTo>
                  <a:pt x="576064" y="144016"/>
                </a:lnTo>
                <a:lnTo>
                  <a:pt x="600064" y="144016"/>
                </a:lnTo>
                <a:cubicBezTo>
                  <a:pt x="666347" y="144016"/>
                  <a:pt x="720080" y="197749"/>
                  <a:pt x="720080" y="264032"/>
                </a:cubicBezTo>
                <a:lnTo>
                  <a:pt x="720080" y="960104"/>
                </a:lnTo>
                <a:cubicBezTo>
                  <a:pt x="720080" y="1026387"/>
                  <a:pt x="666347" y="1080120"/>
                  <a:pt x="600064" y="1080120"/>
                </a:cubicBezTo>
                <a:lnTo>
                  <a:pt x="120016" y="1080120"/>
                </a:lnTo>
                <a:cubicBezTo>
                  <a:pt x="53733" y="1080120"/>
                  <a:pt x="0" y="1026387"/>
                  <a:pt x="0" y="960104"/>
                </a:cubicBezTo>
                <a:lnTo>
                  <a:pt x="0" y="264032"/>
                </a:lnTo>
                <a:cubicBezTo>
                  <a:pt x="0" y="197749"/>
                  <a:pt x="53733" y="144016"/>
                  <a:pt x="120016" y="144016"/>
                </a:cubicBezTo>
                <a:lnTo>
                  <a:pt x="432048" y="144016"/>
                </a:lnTo>
                <a:close/>
              </a:path>
            </a:pathLst>
          </a:custGeom>
          <a:solidFill>
            <a:srgbClr val="87B1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圆角矩形 1"/>
          <p:cNvSpPr/>
          <p:nvPr/>
        </p:nvSpPr>
        <p:spPr>
          <a:xfrm>
            <a:off x="1808820" y="8301372"/>
            <a:ext cx="720080" cy="1080120"/>
          </a:xfrm>
          <a:custGeom>
            <a:avLst/>
            <a:gdLst/>
            <a:ahLst/>
            <a:cxnLst/>
            <a:rect l="l" t="t" r="r" b="b"/>
            <a:pathLst>
              <a:path w="720080" h="1080120">
                <a:moveTo>
                  <a:pt x="576064" y="0"/>
                </a:moveTo>
                <a:lnTo>
                  <a:pt x="576064" y="144016"/>
                </a:lnTo>
                <a:lnTo>
                  <a:pt x="600064" y="144016"/>
                </a:lnTo>
                <a:cubicBezTo>
                  <a:pt x="666347" y="144016"/>
                  <a:pt x="720080" y="197749"/>
                  <a:pt x="720080" y="264032"/>
                </a:cubicBezTo>
                <a:lnTo>
                  <a:pt x="720080" y="960104"/>
                </a:lnTo>
                <a:cubicBezTo>
                  <a:pt x="720080" y="1026387"/>
                  <a:pt x="666347" y="1080120"/>
                  <a:pt x="600064" y="1080120"/>
                </a:cubicBezTo>
                <a:lnTo>
                  <a:pt x="120016" y="1080120"/>
                </a:lnTo>
                <a:cubicBezTo>
                  <a:pt x="53733" y="1080120"/>
                  <a:pt x="0" y="1026387"/>
                  <a:pt x="0" y="960104"/>
                </a:cubicBezTo>
                <a:lnTo>
                  <a:pt x="0" y="264032"/>
                </a:lnTo>
                <a:cubicBezTo>
                  <a:pt x="0" y="197749"/>
                  <a:pt x="53733" y="144016"/>
                  <a:pt x="120016" y="144016"/>
                </a:cubicBezTo>
                <a:lnTo>
                  <a:pt x="432048" y="144016"/>
                </a:lnTo>
                <a:close/>
              </a:path>
            </a:pathLst>
          </a:custGeom>
          <a:solidFill>
            <a:srgbClr val="3E3F91">
              <a:alpha val="73000"/>
            </a:srgb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1928" y="6089496"/>
            <a:ext cx="602416" cy="83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7" descr="C:\DOCUME~1\ADMINI~1\LOCALS~1\Temp\ksohtml\wps_clip_image-15276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0"/>
          <a:stretch>
            <a:fillRect/>
          </a:stretch>
        </p:blipFill>
        <p:spPr bwMode="auto">
          <a:xfrm>
            <a:off x="9245207" y="6787048"/>
            <a:ext cx="602416" cy="83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01256" y="1849175"/>
            <a:ext cx="1230630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《文化苦旅》</a:t>
            </a:r>
            <a:endParaRPr lang="zh-CN" altLang="en-US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45024" y="1869549"/>
            <a:ext cx="881380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《失乐园》</a:t>
            </a:r>
            <a:endParaRPr lang="zh-CN" altLang="en-US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99093" y="3766319"/>
            <a:ext cx="1132840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《罗生门》</a:t>
            </a:r>
            <a:endParaRPr lang="zh-CN" altLang="en-US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32723" y="3766319"/>
            <a:ext cx="1300480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《在细雨中呼喊》</a:t>
            </a:r>
            <a:endParaRPr lang="zh-CN" altLang="en-US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27708" y="5710535"/>
            <a:ext cx="2262505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《天朝的崩溃:鸦片战争再研究》</a:t>
            </a:r>
            <a:endParaRPr lang="zh-CN" altLang="en-US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73269" y="5710535"/>
            <a:ext cx="1160780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《漫长的告别》</a:t>
            </a:r>
            <a:endParaRPr lang="zh-CN" altLang="en-US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06114" y="7582743"/>
            <a:ext cx="1160780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《巨人的陨落》</a:t>
            </a:r>
            <a:endParaRPr lang="zh-CN" altLang="en-US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90170" y="7582743"/>
            <a:ext cx="1565910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《把时间当作朋友》</a:t>
            </a:r>
            <a:endParaRPr lang="zh-CN" altLang="en-US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38858" y="2311130"/>
            <a:ext cx="443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Bauhaus 93" panose="04030905020B02020C02" pitchFamily="82" charset="0"/>
              </a:rPr>
              <a:t>89</a:t>
            </a:r>
            <a:endParaRPr lang="en-US" altLang="zh-CN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5702" y="2311386"/>
            <a:ext cx="443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Bauhaus 93" panose="04030905020B02020C02" pitchFamily="82" charset="0"/>
              </a:rPr>
              <a:t>90</a:t>
            </a:r>
            <a:endParaRPr lang="en-US" altLang="zh-CN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41398" y="4216906"/>
            <a:ext cx="443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Bauhaus 93" panose="04030905020B02020C02" pitchFamily="82" charset="0"/>
              </a:rPr>
              <a:t>91</a:t>
            </a:r>
            <a:endParaRPr lang="en-US" altLang="zh-CN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2949" y="4200862"/>
            <a:ext cx="443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Bauhaus 93" panose="04030905020B02020C02" pitchFamily="82" charset="0"/>
              </a:rPr>
              <a:t>92</a:t>
            </a:r>
            <a:endParaRPr lang="en-US" altLang="zh-CN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47666" y="6113119"/>
            <a:ext cx="443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Bauhaus 93" panose="04030905020B02020C02" pitchFamily="82" charset="0"/>
              </a:rPr>
              <a:t>93</a:t>
            </a:r>
            <a:endParaRPr lang="en-US" altLang="zh-CN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4141" y="6112484"/>
            <a:ext cx="443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Bauhaus 93" panose="04030905020B02020C02" pitchFamily="82" charset="0"/>
              </a:rPr>
              <a:t>94</a:t>
            </a:r>
            <a:endParaRPr lang="en-US" altLang="zh-CN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43856" y="8008694"/>
            <a:ext cx="443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Bauhaus 93" panose="04030905020B02020C02" pitchFamily="82" charset="0"/>
              </a:rPr>
              <a:t>95</a:t>
            </a:r>
            <a:endParaRPr lang="en-US" altLang="zh-CN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4432" y="8009329"/>
            <a:ext cx="443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Bauhaus 93" panose="04030905020B02020C02" pitchFamily="82" charset="0"/>
              </a:rPr>
              <a:t>96</a:t>
            </a:r>
            <a:endParaRPr lang="en-US" altLang="zh-CN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29948" y="8456540"/>
            <a:ext cx="13004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800" dirty="0">
                <a:latin typeface="新宋体" panose="02010609030101010101" pitchFamily="49" charset="-122"/>
                <a:ea typeface="新宋体" panose="02010609030101010101" pitchFamily="49" charset="-122"/>
              </a:rPr>
              <a:t>著  者：李笑来 </a:t>
            </a:r>
            <a:endParaRPr lang="zh-CN" altLang="en-US" sz="8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zh-CN" altLang="en-US" sz="8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8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出版社：电子工业出版社</a:t>
            </a:r>
            <a:endParaRPr lang="zh-CN" altLang="en-US" sz="800" dirty="0" smtClean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zh-CN" altLang="en-US" sz="8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800" b="1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索</a:t>
            </a:r>
            <a:r>
              <a:rPr lang="zh-CN" altLang="en-US" sz="800" b="1" dirty="0">
                <a:latin typeface="新宋体" panose="02010609030101010101" pitchFamily="49" charset="-122"/>
                <a:ea typeface="新宋体" panose="02010609030101010101" pitchFamily="49" charset="-122"/>
              </a:rPr>
              <a:t>书号：C935-49/4085</a:t>
            </a:r>
            <a:endParaRPr lang="zh-CN" altLang="en-US" sz="80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33573" y="2784146"/>
            <a:ext cx="1286510" cy="697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著  者：渡边淳一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en-US" altLang="zh-CN" sz="790" dirty="0" smtClean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出版社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：安徽人民出版社 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en-US" altLang="zh-CN" sz="790" dirty="0" smtClean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索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书号：</a:t>
            </a:r>
            <a:r>
              <a:rPr lang="zh-CN" altLang="en-US" sz="790" b="1" dirty="0">
                <a:latin typeface="新宋体" panose="02010609030101010101" pitchFamily="49" charset="-122"/>
                <a:ea typeface="新宋体" panose="02010609030101010101" pitchFamily="49" charset="-122"/>
              </a:rPr>
              <a:t>I561.24/1725</a:t>
            </a:r>
            <a:endParaRPr lang="zh-CN" altLang="en-US" sz="79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37709" y="4695889"/>
            <a:ext cx="1193800" cy="697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著  者：余华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出版社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：作家出版社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索书号：</a:t>
            </a:r>
            <a:r>
              <a:rPr lang="zh-CN" altLang="en-US" sz="790" b="1" dirty="0">
                <a:latin typeface="新宋体" panose="02010609030101010101" pitchFamily="49" charset="-122"/>
                <a:ea typeface="新宋体" panose="02010609030101010101" pitchFamily="49" charset="-122"/>
              </a:rPr>
              <a:t>I247.57/8024</a:t>
            </a:r>
            <a:endParaRPr lang="zh-CN" altLang="en-US" sz="79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59221" y="6640105"/>
            <a:ext cx="1286510" cy="697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著  者：雷蒙德·钱德勒 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出版社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：海南出版社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索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书号：</a:t>
            </a:r>
            <a:r>
              <a:rPr lang="zh-CN" altLang="en-US" sz="790" b="1" dirty="0">
                <a:latin typeface="新宋体" panose="02010609030101010101" pitchFamily="49" charset="-122"/>
                <a:ea typeface="新宋体" panose="02010609030101010101" pitchFamily="49" charset="-122"/>
              </a:rPr>
              <a:t>I712.45/8324</a:t>
            </a:r>
            <a:endParaRPr lang="zh-CN" altLang="en-US" sz="79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123277" y="613356"/>
            <a:ext cx="270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大学生必读书籍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78" name="图片 7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3" y="7689303"/>
            <a:ext cx="959182" cy="97046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475860" y="2792760"/>
            <a:ext cx="1085850" cy="818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著  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者：余秋雨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en-US" altLang="zh-CN" sz="790" dirty="0" smtClean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出版社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：中信出版社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en-US" altLang="zh-CN" sz="790" dirty="0" smtClean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索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书号：</a:t>
            </a:r>
            <a:r>
              <a:rPr lang="zh-CN" altLang="en-US" sz="790" b="1" dirty="0">
                <a:latin typeface="新宋体" panose="02010609030101010101" pitchFamily="49" charset="-122"/>
                <a:ea typeface="新宋体" panose="02010609030101010101" pitchFamily="49" charset="-122"/>
              </a:rPr>
              <a:t>I267/8021</a:t>
            </a:r>
            <a:endParaRPr lang="zh-CN" altLang="en-US" sz="79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endParaRPr lang="zh-CN" altLang="en-US" sz="79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28900" y="6640104"/>
            <a:ext cx="1193800" cy="697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著  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者：茅海建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en-US" altLang="zh-CN" sz="790" dirty="0" smtClean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出版社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：三联书店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索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书号：</a:t>
            </a:r>
            <a:r>
              <a:rPr lang="zh-CN" altLang="en-US" sz="790" b="1" dirty="0">
                <a:latin typeface="新宋体" panose="02010609030101010101" pitchFamily="49" charset="-122"/>
                <a:ea typeface="新宋体" panose="02010609030101010101" pitchFamily="49" charset="-122"/>
              </a:rPr>
              <a:t>K253.07/4431</a:t>
            </a:r>
            <a:endParaRPr lang="zh-CN" altLang="en-US" sz="79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75" name="TextBox 69"/>
          <p:cNvSpPr txBox="1"/>
          <p:nvPr/>
        </p:nvSpPr>
        <p:spPr>
          <a:xfrm>
            <a:off x="2492896" y="4696820"/>
            <a:ext cx="1286510" cy="697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著  者：芥川龙之介 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en-US" altLang="zh-CN" sz="790" dirty="0" smtClean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出版社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：浙江文艺出版社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索书号：</a:t>
            </a:r>
            <a:r>
              <a:rPr lang="zh-CN" altLang="en-US" sz="790" b="1" dirty="0">
                <a:latin typeface="新宋体" panose="02010609030101010101" pitchFamily="49" charset="-122"/>
                <a:ea typeface="新宋体" panose="02010609030101010101" pitchFamily="49" charset="-122"/>
              </a:rPr>
              <a:t>I313.45/4424</a:t>
            </a:r>
            <a:endParaRPr lang="zh-CN" altLang="en-US" sz="79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pic>
        <p:nvPicPr>
          <p:cNvPr id="-2147482535" name="图片 -2147482536" descr="文化苦旅"/>
          <p:cNvPicPr>
            <a:picLocks noChangeAspect="1"/>
          </p:cNvPicPr>
          <p:nvPr/>
        </p:nvPicPr>
        <p:blipFill>
          <a:blip r:embed="rId6"/>
          <a:srcRect l="15579" r="13599"/>
          <a:stretch>
            <a:fillRect/>
          </a:stretch>
        </p:blipFill>
        <p:spPr>
          <a:xfrm>
            <a:off x="1836420" y="2786380"/>
            <a:ext cx="593090" cy="8312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-2147482522" name="图片 -2147482523" descr="IMG_2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0785" y="2779395"/>
            <a:ext cx="593725" cy="831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-2147482534" name="图片 -2147482535" descr="罗生门"/>
          <p:cNvPicPr>
            <a:picLocks noChangeAspect="1"/>
          </p:cNvPicPr>
          <p:nvPr/>
        </p:nvPicPr>
        <p:blipFill>
          <a:blip r:embed="rId8"/>
          <a:srcRect l="16969" r="17245"/>
          <a:stretch>
            <a:fillRect/>
          </a:stretch>
        </p:blipFill>
        <p:spPr>
          <a:xfrm>
            <a:off x="1872615" y="4697095"/>
            <a:ext cx="593090" cy="8312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-2147482521" name="图片 -2147482522" descr="在细雨中呼喊"/>
          <p:cNvPicPr>
            <a:picLocks noChangeAspect="1"/>
          </p:cNvPicPr>
          <p:nvPr/>
        </p:nvPicPr>
        <p:blipFill>
          <a:blip r:embed="rId9"/>
          <a:srcRect l="19231" t="3846" r="20619" b="5353"/>
          <a:stretch>
            <a:fillRect/>
          </a:stretch>
        </p:blipFill>
        <p:spPr>
          <a:xfrm>
            <a:off x="3744595" y="4697095"/>
            <a:ext cx="593725" cy="831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-2147482532" name="图片 -2147482533" descr="天朝的崩"/>
          <p:cNvPicPr>
            <a:picLocks noChangeAspect="1"/>
          </p:cNvPicPr>
          <p:nvPr/>
        </p:nvPicPr>
        <p:blipFill>
          <a:blip r:embed="rId10"/>
          <a:srcRect l="21400" t="5833" r="20900" b="10467"/>
          <a:stretch>
            <a:fillRect/>
          </a:stretch>
        </p:blipFill>
        <p:spPr>
          <a:xfrm>
            <a:off x="1872615" y="6572885"/>
            <a:ext cx="593090" cy="831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-2147482531" name="图片 -2147482532" descr="漫长的告别"/>
          <p:cNvPicPr>
            <a:picLocks noChangeAspect="1"/>
          </p:cNvPicPr>
          <p:nvPr/>
        </p:nvPicPr>
        <p:blipFill>
          <a:blip r:embed="rId11"/>
          <a:srcRect l="14435" r="15276"/>
          <a:stretch>
            <a:fillRect/>
          </a:stretch>
        </p:blipFill>
        <p:spPr>
          <a:xfrm>
            <a:off x="3740785" y="6573520"/>
            <a:ext cx="596900" cy="8312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-2147482530" name="图片 -2147482531" descr="巨人的陨落"/>
          <p:cNvPicPr>
            <a:picLocks noChangeAspect="1"/>
          </p:cNvPicPr>
          <p:nvPr/>
        </p:nvPicPr>
        <p:blipFill>
          <a:blip r:embed="rId12"/>
          <a:srcRect l="11028" r="11489"/>
          <a:stretch>
            <a:fillRect/>
          </a:stretch>
        </p:blipFill>
        <p:spPr>
          <a:xfrm>
            <a:off x="1865630" y="8499475"/>
            <a:ext cx="594360" cy="8312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-2147482529" name="图片 -2147482530" descr="把时间当做朋友"/>
          <p:cNvPicPr>
            <a:picLocks noChangeAspect="1"/>
          </p:cNvPicPr>
          <p:nvPr/>
        </p:nvPicPr>
        <p:blipFill>
          <a:blip r:embed="rId13"/>
          <a:srcRect l="15240" r="16706"/>
          <a:stretch>
            <a:fillRect/>
          </a:stretch>
        </p:blipFill>
        <p:spPr>
          <a:xfrm>
            <a:off x="3738880" y="8499475"/>
            <a:ext cx="594360" cy="8394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7" name="TextBox 74"/>
          <p:cNvSpPr txBox="1"/>
          <p:nvPr/>
        </p:nvSpPr>
        <p:spPr>
          <a:xfrm>
            <a:off x="2539052" y="8461212"/>
            <a:ext cx="1487170" cy="697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著  者：肯·福莱特 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en-US" altLang="zh-CN" sz="790" dirty="0" smtClean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出版社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：江苏凤凰文艺出版社 </a:t>
            </a:r>
            <a:endParaRPr lang="zh-CN" altLang="en-US" sz="79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endParaRPr lang="en-US" altLang="zh-CN" sz="790" dirty="0" smtClean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l"/>
            <a:r>
              <a:rPr lang="zh-CN" altLang="en-US" sz="79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索</a:t>
            </a:r>
            <a:r>
              <a:rPr lang="zh-CN" altLang="en-US" sz="790" dirty="0">
                <a:latin typeface="新宋体" panose="02010609030101010101" pitchFamily="49" charset="-122"/>
                <a:ea typeface="新宋体" panose="02010609030101010101" pitchFamily="49" charset="-122"/>
              </a:rPr>
              <a:t>书号：</a:t>
            </a:r>
            <a:r>
              <a:rPr lang="en-US" altLang="zh-CN" sz="790" b="1" dirty="0">
                <a:latin typeface="新宋体" panose="02010609030101010101" pitchFamily="49" charset="-122"/>
                <a:ea typeface="新宋体" panose="02010609030101010101" pitchFamily="49" charset="-122"/>
              </a:rPr>
              <a:t>I267/1020</a:t>
            </a:r>
            <a:endParaRPr lang="en-US" altLang="zh-CN" sz="79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WPS 演示</Application>
  <PresentationFormat>A4 纸张(210x297 毫米)</PresentationFormat>
  <Paragraphs>93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Gill Sans Ultra Bold</vt:lpstr>
      <vt:lpstr>Bauhaus 93</vt:lpstr>
      <vt:lpstr>Broadway</vt:lpstr>
      <vt:lpstr>微软雅黑</vt:lpstr>
      <vt:lpstr>新宋体</vt:lpstr>
      <vt:lpstr>方正姚体</vt:lpstr>
      <vt:lpstr>Calibri</vt:lpstr>
      <vt:lpstr>Arial Unicode MS</vt:lpstr>
      <vt:lpstr>Office 主题​​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Administrator</cp:lastModifiedBy>
  <cp:revision>37</cp:revision>
  <dcterms:created xsi:type="dcterms:W3CDTF">2019-10-16T00:45:00Z</dcterms:created>
  <dcterms:modified xsi:type="dcterms:W3CDTF">2019-12-15T12:53:22Z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